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5"/>
  </p:notesMasterIdLst>
  <p:sldIdLst>
    <p:sldId id="256" r:id="rId2"/>
    <p:sldId id="812" r:id="rId3"/>
    <p:sldId id="360" r:id="rId4"/>
    <p:sldId id="367" r:id="rId5"/>
    <p:sldId id="269" r:id="rId6"/>
    <p:sldId id="298" r:id="rId7"/>
    <p:sldId id="275" r:id="rId8"/>
    <p:sldId id="273" r:id="rId9"/>
    <p:sldId id="292" r:id="rId10"/>
    <p:sldId id="278" r:id="rId11"/>
    <p:sldId id="366" r:id="rId12"/>
    <p:sldId id="698" r:id="rId13"/>
    <p:sldId id="363" r:id="rId14"/>
    <p:sldId id="364" r:id="rId15"/>
    <p:sldId id="286" r:id="rId16"/>
    <p:sldId id="288" r:id="rId17"/>
    <p:sldId id="699" r:id="rId18"/>
    <p:sldId id="289" r:id="rId19"/>
    <p:sldId id="290" r:id="rId20"/>
    <p:sldId id="291" r:id="rId21"/>
    <p:sldId id="342" r:id="rId22"/>
    <p:sldId id="270" r:id="rId23"/>
    <p:sldId id="776" r:id="rId24"/>
    <p:sldId id="778" r:id="rId25"/>
    <p:sldId id="781" r:id="rId26"/>
    <p:sldId id="780" r:id="rId27"/>
    <p:sldId id="782" r:id="rId28"/>
    <p:sldId id="779" r:id="rId29"/>
    <p:sldId id="783" r:id="rId30"/>
    <p:sldId id="335" r:id="rId31"/>
    <p:sldId id="299" r:id="rId32"/>
    <p:sldId id="336" r:id="rId33"/>
    <p:sldId id="786" r:id="rId34"/>
    <p:sldId id="338" r:id="rId35"/>
    <p:sldId id="788" r:id="rId36"/>
    <p:sldId id="340" r:id="rId37"/>
    <p:sldId id="801" r:id="rId38"/>
    <p:sldId id="341" r:id="rId39"/>
    <p:sldId id="796" r:id="rId40"/>
    <p:sldId id="797" r:id="rId41"/>
    <p:sldId id="798" r:id="rId42"/>
    <p:sldId id="357" r:id="rId43"/>
    <p:sldId id="799" r:id="rId44"/>
    <p:sldId id="802" r:id="rId45"/>
    <p:sldId id="803" r:id="rId46"/>
    <p:sldId id="355" r:id="rId47"/>
    <p:sldId id="348" r:id="rId48"/>
    <p:sldId id="810" r:id="rId49"/>
    <p:sldId id="354" r:id="rId50"/>
    <p:sldId id="805" r:id="rId51"/>
    <p:sldId id="305" r:id="rId52"/>
    <p:sldId id="813" r:id="rId53"/>
    <p:sldId id="271" r:id="rId54"/>
  </p:sldIdLst>
  <p:sldSz cx="12192000" cy="6858000"/>
  <p:notesSz cx="10020300"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56739-55DA-4261-A97D-1BCAF9D87F5C}" v="141" dt="2021-03-03T09:36:10.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3941" autoAdjust="0"/>
  </p:normalViewPr>
  <p:slideViewPr>
    <p:cSldViewPr snapToGrid="0">
      <p:cViewPr varScale="1">
        <p:scale>
          <a:sx n="56" d="100"/>
          <a:sy n="56" d="100"/>
        </p:scale>
        <p:origin x="10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56F2C-75D0-4349-9831-3F7A29AA51D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5F3F140-50A6-4A7B-85BA-2FBF1BF133A5}">
      <dgm:prSet/>
      <dgm:spPr/>
      <dgm:t>
        <a:bodyPr/>
        <a:lstStyle/>
        <a:p>
          <a:r>
            <a:rPr lang="nl-NL" u="sng"/>
            <a:t>Goede</a:t>
          </a:r>
          <a:r>
            <a:rPr lang="nl-NL"/>
            <a:t> rekenaar (Sjoers, 2015)</a:t>
          </a:r>
          <a:br>
            <a:rPr lang="nl-NL"/>
          </a:br>
          <a:r>
            <a:rPr lang="nl-NL"/>
            <a:t>(hoge scores, inzicht)</a:t>
          </a:r>
          <a:endParaRPr lang="en-US"/>
        </a:p>
      </dgm:t>
    </dgm:pt>
    <dgm:pt modelId="{24043377-CAB7-476E-8B01-12069EFA3CF4}" type="parTrans" cxnId="{769E1BA6-9A8B-40DC-8214-FF48A0092C12}">
      <dgm:prSet/>
      <dgm:spPr/>
      <dgm:t>
        <a:bodyPr/>
        <a:lstStyle/>
        <a:p>
          <a:endParaRPr lang="en-US"/>
        </a:p>
      </dgm:t>
    </dgm:pt>
    <dgm:pt modelId="{2C5E2E99-9FD4-4410-9FD1-A8F629872F4A}" type="sibTrans" cxnId="{769E1BA6-9A8B-40DC-8214-FF48A0092C12}">
      <dgm:prSet/>
      <dgm:spPr/>
      <dgm:t>
        <a:bodyPr/>
        <a:lstStyle/>
        <a:p>
          <a:endParaRPr lang="en-US"/>
        </a:p>
      </dgm:t>
    </dgm:pt>
    <dgm:pt modelId="{C6E9DE71-C3E3-4A1D-8DC0-37570F13F05D}">
      <dgm:prSet/>
      <dgm:spPr/>
      <dgm:t>
        <a:bodyPr/>
        <a:lstStyle/>
        <a:p>
          <a:r>
            <a:rPr lang="nl-NL" u="sng"/>
            <a:t>Snelle</a:t>
          </a:r>
          <a:r>
            <a:rPr lang="nl-NL"/>
            <a:t> rekenaar  (Reed, 2004)</a:t>
          </a:r>
          <a:br>
            <a:rPr lang="nl-NL"/>
          </a:br>
          <a:r>
            <a:rPr lang="nl-NL"/>
            <a:t>(hoog werktempo, snel van begrip)</a:t>
          </a:r>
          <a:endParaRPr lang="en-US"/>
        </a:p>
      </dgm:t>
    </dgm:pt>
    <dgm:pt modelId="{67E93080-81DC-458B-84B3-9E2A4C6A8602}" type="parTrans" cxnId="{2A42ABE4-31BD-4A75-9DD6-C93168D24BD5}">
      <dgm:prSet/>
      <dgm:spPr/>
      <dgm:t>
        <a:bodyPr/>
        <a:lstStyle/>
        <a:p>
          <a:endParaRPr lang="en-US"/>
        </a:p>
      </dgm:t>
    </dgm:pt>
    <dgm:pt modelId="{C60A9D8C-4683-43CF-9DA2-11E61DDA3DAF}" type="sibTrans" cxnId="{2A42ABE4-31BD-4A75-9DD6-C93168D24BD5}">
      <dgm:prSet/>
      <dgm:spPr/>
      <dgm:t>
        <a:bodyPr/>
        <a:lstStyle/>
        <a:p>
          <a:endParaRPr lang="en-US"/>
        </a:p>
      </dgm:t>
    </dgm:pt>
    <dgm:pt modelId="{9C9A983C-12F4-423C-B3DE-3CA16A02CCF4}">
      <dgm:prSet/>
      <dgm:spPr/>
      <dgm:t>
        <a:bodyPr/>
        <a:lstStyle/>
        <a:p>
          <a:r>
            <a:rPr lang="nl-NL" u="sng"/>
            <a:t>Creatieve</a:t>
          </a:r>
          <a:r>
            <a:rPr lang="nl-NL"/>
            <a:t> rekenaar (Reed, 2004)</a:t>
          </a:r>
          <a:br>
            <a:rPr lang="nl-NL"/>
          </a:br>
          <a:r>
            <a:rPr lang="nl-NL"/>
            <a:t>(creativiteit, inzicht, kennis is middel)</a:t>
          </a:r>
          <a:endParaRPr lang="en-US"/>
        </a:p>
      </dgm:t>
    </dgm:pt>
    <dgm:pt modelId="{35A8622E-9F35-4E5A-AE4B-2479C37B0146}" type="parTrans" cxnId="{44B1136A-244D-4637-B870-1A6484CD1446}">
      <dgm:prSet/>
      <dgm:spPr/>
      <dgm:t>
        <a:bodyPr/>
        <a:lstStyle/>
        <a:p>
          <a:endParaRPr lang="en-US"/>
        </a:p>
      </dgm:t>
    </dgm:pt>
    <dgm:pt modelId="{8D5F76A7-A9E0-4938-929B-3160ECE70BD3}" type="sibTrans" cxnId="{44B1136A-244D-4637-B870-1A6484CD1446}">
      <dgm:prSet/>
      <dgm:spPr/>
      <dgm:t>
        <a:bodyPr/>
        <a:lstStyle/>
        <a:p>
          <a:endParaRPr lang="en-US"/>
        </a:p>
      </dgm:t>
    </dgm:pt>
    <dgm:pt modelId="{57A4373D-1AB2-4A63-A089-424043B66446}" type="pres">
      <dgm:prSet presAssocID="{56656F2C-75D0-4349-9831-3F7A29AA51DC}" presName="root" presStyleCnt="0">
        <dgm:presLayoutVars>
          <dgm:dir/>
          <dgm:resizeHandles val="exact"/>
        </dgm:presLayoutVars>
      </dgm:prSet>
      <dgm:spPr/>
    </dgm:pt>
    <dgm:pt modelId="{040049D1-9149-4FE7-8080-F5059D0354B0}" type="pres">
      <dgm:prSet presAssocID="{35F3F140-50A6-4A7B-85BA-2FBF1BF133A5}" presName="compNode" presStyleCnt="0"/>
      <dgm:spPr/>
    </dgm:pt>
    <dgm:pt modelId="{2E913D15-33DD-4E8D-8B0C-09B3CCE9BB88}" type="pres">
      <dgm:prSet presAssocID="{35F3F140-50A6-4A7B-85BA-2FBF1BF133A5}" presName="bgRect" presStyleLbl="bgShp" presStyleIdx="0" presStyleCnt="3"/>
      <dgm:spPr/>
    </dgm:pt>
    <dgm:pt modelId="{973C46CC-60E1-480E-AE3A-625287AE907C}" type="pres">
      <dgm:prSet presAssocID="{35F3F140-50A6-4A7B-85BA-2FBF1BF133A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inkje"/>
        </a:ext>
      </dgm:extLst>
    </dgm:pt>
    <dgm:pt modelId="{97BA8CB8-2E45-474A-8715-F7D830EA0942}" type="pres">
      <dgm:prSet presAssocID="{35F3F140-50A6-4A7B-85BA-2FBF1BF133A5}" presName="spaceRect" presStyleCnt="0"/>
      <dgm:spPr/>
    </dgm:pt>
    <dgm:pt modelId="{4BE8C65C-5789-49BB-8716-EDE30F538558}" type="pres">
      <dgm:prSet presAssocID="{35F3F140-50A6-4A7B-85BA-2FBF1BF133A5}" presName="parTx" presStyleLbl="revTx" presStyleIdx="0" presStyleCnt="3">
        <dgm:presLayoutVars>
          <dgm:chMax val="0"/>
          <dgm:chPref val="0"/>
        </dgm:presLayoutVars>
      </dgm:prSet>
      <dgm:spPr/>
    </dgm:pt>
    <dgm:pt modelId="{3C988A05-8C76-4DBB-9472-8222B94027CD}" type="pres">
      <dgm:prSet presAssocID="{2C5E2E99-9FD4-4410-9FD1-A8F629872F4A}" presName="sibTrans" presStyleCnt="0"/>
      <dgm:spPr/>
    </dgm:pt>
    <dgm:pt modelId="{D6814739-1665-4BB3-B632-1C2E7E9CD3A5}" type="pres">
      <dgm:prSet presAssocID="{C6E9DE71-C3E3-4A1D-8DC0-37570F13F05D}" presName="compNode" presStyleCnt="0"/>
      <dgm:spPr/>
    </dgm:pt>
    <dgm:pt modelId="{D9F929DE-5C07-4560-A51C-212CA7625639}" type="pres">
      <dgm:prSet presAssocID="{C6E9DE71-C3E3-4A1D-8DC0-37570F13F05D}" presName="bgRect" presStyleLbl="bgShp" presStyleIdx="1" presStyleCnt="3"/>
      <dgm:spPr/>
    </dgm:pt>
    <dgm:pt modelId="{1E4E2B33-3573-47BE-A0EE-FEEE3813956C}" type="pres">
      <dgm:prSet presAssocID="{C6E9DE71-C3E3-4A1D-8DC0-37570F13F05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ter"/>
        </a:ext>
      </dgm:extLst>
    </dgm:pt>
    <dgm:pt modelId="{997FD2B8-60B5-4323-97F4-FAE494DFF7BB}" type="pres">
      <dgm:prSet presAssocID="{C6E9DE71-C3E3-4A1D-8DC0-37570F13F05D}" presName="spaceRect" presStyleCnt="0"/>
      <dgm:spPr/>
    </dgm:pt>
    <dgm:pt modelId="{B07272F3-578B-464F-85DE-3654A622D4BE}" type="pres">
      <dgm:prSet presAssocID="{C6E9DE71-C3E3-4A1D-8DC0-37570F13F05D}" presName="parTx" presStyleLbl="revTx" presStyleIdx="1" presStyleCnt="3">
        <dgm:presLayoutVars>
          <dgm:chMax val="0"/>
          <dgm:chPref val="0"/>
        </dgm:presLayoutVars>
      </dgm:prSet>
      <dgm:spPr/>
    </dgm:pt>
    <dgm:pt modelId="{A8E03FBF-996E-4D94-A154-86EE7EF5B047}" type="pres">
      <dgm:prSet presAssocID="{C60A9D8C-4683-43CF-9DA2-11E61DDA3DAF}" presName="sibTrans" presStyleCnt="0"/>
      <dgm:spPr/>
    </dgm:pt>
    <dgm:pt modelId="{88308E28-3EE4-4A5C-A4EC-A398EAF70B05}" type="pres">
      <dgm:prSet presAssocID="{9C9A983C-12F4-423C-B3DE-3CA16A02CCF4}" presName="compNode" presStyleCnt="0"/>
      <dgm:spPr/>
    </dgm:pt>
    <dgm:pt modelId="{BCD6B0E5-5E6C-4F71-B13A-46045BEC2AB9}" type="pres">
      <dgm:prSet presAssocID="{9C9A983C-12F4-423C-B3DE-3CA16A02CCF4}" presName="bgRect" presStyleLbl="bgShp" presStyleIdx="2" presStyleCnt="3"/>
      <dgm:spPr/>
    </dgm:pt>
    <dgm:pt modelId="{69F53C41-7385-4931-B7FE-4E3F04944A5C}" type="pres">
      <dgm:prSet presAssocID="{9C9A983C-12F4-423C-B3DE-3CA16A02CCF4}"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oeilamp"/>
        </a:ext>
      </dgm:extLst>
    </dgm:pt>
    <dgm:pt modelId="{5024B6EF-DC59-4036-BCBD-7B818267F2B6}" type="pres">
      <dgm:prSet presAssocID="{9C9A983C-12F4-423C-B3DE-3CA16A02CCF4}" presName="spaceRect" presStyleCnt="0"/>
      <dgm:spPr/>
    </dgm:pt>
    <dgm:pt modelId="{FAD58EEF-F6C0-4ED7-B0EC-6CB98D817E3C}" type="pres">
      <dgm:prSet presAssocID="{9C9A983C-12F4-423C-B3DE-3CA16A02CCF4}" presName="parTx" presStyleLbl="revTx" presStyleIdx="2" presStyleCnt="3">
        <dgm:presLayoutVars>
          <dgm:chMax val="0"/>
          <dgm:chPref val="0"/>
        </dgm:presLayoutVars>
      </dgm:prSet>
      <dgm:spPr/>
    </dgm:pt>
  </dgm:ptLst>
  <dgm:cxnLst>
    <dgm:cxn modelId="{1C1B393A-DFB4-4948-8692-6880FBB24B1D}" type="presOf" srcId="{9C9A983C-12F4-423C-B3DE-3CA16A02CCF4}" destId="{FAD58EEF-F6C0-4ED7-B0EC-6CB98D817E3C}" srcOrd="0" destOrd="0" presId="urn:microsoft.com/office/officeart/2018/2/layout/IconVerticalSolidList"/>
    <dgm:cxn modelId="{44B1136A-244D-4637-B870-1A6484CD1446}" srcId="{56656F2C-75D0-4349-9831-3F7A29AA51DC}" destId="{9C9A983C-12F4-423C-B3DE-3CA16A02CCF4}" srcOrd="2" destOrd="0" parTransId="{35A8622E-9F35-4E5A-AE4B-2479C37B0146}" sibTransId="{8D5F76A7-A9E0-4938-929B-3160ECE70BD3}"/>
    <dgm:cxn modelId="{F1523A57-F155-46C0-B7C7-C0E47D7509ED}" type="presOf" srcId="{C6E9DE71-C3E3-4A1D-8DC0-37570F13F05D}" destId="{B07272F3-578B-464F-85DE-3654A622D4BE}" srcOrd="0" destOrd="0" presId="urn:microsoft.com/office/officeart/2018/2/layout/IconVerticalSolidList"/>
    <dgm:cxn modelId="{769E1BA6-9A8B-40DC-8214-FF48A0092C12}" srcId="{56656F2C-75D0-4349-9831-3F7A29AA51DC}" destId="{35F3F140-50A6-4A7B-85BA-2FBF1BF133A5}" srcOrd="0" destOrd="0" parTransId="{24043377-CAB7-476E-8B01-12069EFA3CF4}" sibTransId="{2C5E2E99-9FD4-4410-9FD1-A8F629872F4A}"/>
    <dgm:cxn modelId="{8307F2E0-36BC-43E5-991D-0B9F73318E9F}" type="presOf" srcId="{35F3F140-50A6-4A7B-85BA-2FBF1BF133A5}" destId="{4BE8C65C-5789-49BB-8716-EDE30F538558}" srcOrd="0" destOrd="0" presId="urn:microsoft.com/office/officeart/2018/2/layout/IconVerticalSolidList"/>
    <dgm:cxn modelId="{2A42ABE4-31BD-4A75-9DD6-C93168D24BD5}" srcId="{56656F2C-75D0-4349-9831-3F7A29AA51DC}" destId="{C6E9DE71-C3E3-4A1D-8DC0-37570F13F05D}" srcOrd="1" destOrd="0" parTransId="{67E93080-81DC-458B-84B3-9E2A4C6A8602}" sibTransId="{C60A9D8C-4683-43CF-9DA2-11E61DDA3DAF}"/>
    <dgm:cxn modelId="{0883DEF7-C9F5-4EA7-8697-0B8FF139A93F}" type="presOf" srcId="{56656F2C-75D0-4349-9831-3F7A29AA51DC}" destId="{57A4373D-1AB2-4A63-A089-424043B66446}" srcOrd="0" destOrd="0" presId="urn:microsoft.com/office/officeart/2018/2/layout/IconVerticalSolidList"/>
    <dgm:cxn modelId="{A0219706-EB37-4C21-8445-31F825D86F07}" type="presParOf" srcId="{57A4373D-1AB2-4A63-A089-424043B66446}" destId="{040049D1-9149-4FE7-8080-F5059D0354B0}" srcOrd="0" destOrd="0" presId="urn:microsoft.com/office/officeart/2018/2/layout/IconVerticalSolidList"/>
    <dgm:cxn modelId="{4F4A1A3A-E2A4-4FA9-BA51-E90E576160E5}" type="presParOf" srcId="{040049D1-9149-4FE7-8080-F5059D0354B0}" destId="{2E913D15-33DD-4E8D-8B0C-09B3CCE9BB88}" srcOrd="0" destOrd="0" presId="urn:microsoft.com/office/officeart/2018/2/layout/IconVerticalSolidList"/>
    <dgm:cxn modelId="{7BE735CA-DF72-4B54-8975-F6AC3FCDBD53}" type="presParOf" srcId="{040049D1-9149-4FE7-8080-F5059D0354B0}" destId="{973C46CC-60E1-480E-AE3A-625287AE907C}" srcOrd="1" destOrd="0" presId="urn:microsoft.com/office/officeart/2018/2/layout/IconVerticalSolidList"/>
    <dgm:cxn modelId="{A9A82164-458A-4D9B-9697-CADB167980C0}" type="presParOf" srcId="{040049D1-9149-4FE7-8080-F5059D0354B0}" destId="{97BA8CB8-2E45-474A-8715-F7D830EA0942}" srcOrd="2" destOrd="0" presId="urn:microsoft.com/office/officeart/2018/2/layout/IconVerticalSolidList"/>
    <dgm:cxn modelId="{F5C46E4A-C91A-41B8-93F2-AB0D4F3DBA2E}" type="presParOf" srcId="{040049D1-9149-4FE7-8080-F5059D0354B0}" destId="{4BE8C65C-5789-49BB-8716-EDE30F538558}" srcOrd="3" destOrd="0" presId="urn:microsoft.com/office/officeart/2018/2/layout/IconVerticalSolidList"/>
    <dgm:cxn modelId="{8977C67F-B932-4A53-A632-1113A98D1BA0}" type="presParOf" srcId="{57A4373D-1AB2-4A63-A089-424043B66446}" destId="{3C988A05-8C76-4DBB-9472-8222B94027CD}" srcOrd="1" destOrd="0" presId="urn:microsoft.com/office/officeart/2018/2/layout/IconVerticalSolidList"/>
    <dgm:cxn modelId="{7968E03D-DCDE-4418-A3AF-6841388728EC}" type="presParOf" srcId="{57A4373D-1AB2-4A63-A089-424043B66446}" destId="{D6814739-1665-4BB3-B632-1C2E7E9CD3A5}" srcOrd="2" destOrd="0" presId="urn:microsoft.com/office/officeart/2018/2/layout/IconVerticalSolidList"/>
    <dgm:cxn modelId="{8BBF7C4F-B656-4BA2-A688-937AC6E59C74}" type="presParOf" srcId="{D6814739-1665-4BB3-B632-1C2E7E9CD3A5}" destId="{D9F929DE-5C07-4560-A51C-212CA7625639}" srcOrd="0" destOrd="0" presId="urn:microsoft.com/office/officeart/2018/2/layout/IconVerticalSolidList"/>
    <dgm:cxn modelId="{7E72AA1F-02D2-446B-BCD8-CA1B21A58F8D}" type="presParOf" srcId="{D6814739-1665-4BB3-B632-1C2E7E9CD3A5}" destId="{1E4E2B33-3573-47BE-A0EE-FEEE3813956C}" srcOrd="1" destOrd="0" presId="urn:microsoft.com/office/officeart/2018/2/layout/IconVerticalSolidList"/>
    <dgm:cxn modelId="{E17513EF-86F1-4C3D-B305-BAAE54779A1B}" type="presParOf" srcId="{D6814739-1665-4BB3-B632-1C2E7E9CD3A5}" destId="{997FD2B8-60B5-4323-97F4-FAE494DFF7BB}" srcOrd="2" destOrd="0" presId="urn:microsoft.com/office/officeart/2018/2/layout/IconVerticalSolidList"/>
    <dgm:cxn modelId="{8C7614BF-C2F1-47E7-997B-FF2EF1B8AD7A}" type="presParOf" srcId="{D6814739-1665-4BB3-B632-1C2E7E9CD3A5}" destId="{B07272F3-578B-464F-85DE-3654A622D4BE}" srcOrd="3" destOrd="0" presId="urn:microsoft.com/office/officeart/2018/2/layout/IconVerticalSolidList"/>
    <dgm:cxn modelId="{D7108579-7DE7-43D1-AA0E-A4FAC185CB72}" type="presParOf" srcId="{57A4373D-1AB2-4A63-A089-424043B66446}" destId="{A8E03FBF-996E-4D94-A154-86EE7EF5B047}" srcOrd="3" destOrd="0" presId="urn:microsoft.com/office/officeart/2018/2/layout/IconVerticalSolidList"/>
    <dgm:cxn modelId="{B230BC6F-2DC6-41D2-AEAF-392D0A32EE12}" type="presParOf" srcId="{57A4373D-1AB2-4A63-A089-424043B66446}" destId="{88308E28-3EE4-4A5C-A4EC-A398EAF70B05}" srcOrd="4" destOrd="0" presId="urn:microsoft.com/office/officeart/2018/2/layout/IconVerticalSolidList"/>
    <dgm:cxn modelId="{FC73F5C5-CAFF-47C7-8074-C70D5E8BF144}" type="presParOf" srcId="{88308E28-3EE4-4A5C-A4EC-A398EAF70B05}" destId="{BCD6B0E5-5E6C-4F71-B13A-46045BEC2AB9}" srcOrd="0" destOrd="0" presId="urn:microsoft.com/office/officeart/2018/2/layout/IconVerticalSolidList"/>
    <dgm:cxn modelId="{4A2AC9C8-5928-4452-A210-E7A5B6C04F53}" type="presParOf" srcId="{88308E28-3EE4-4A5C-A4EC-A398EAF70B05}" destId="{69F53C41-7385-4931-B7FE-4E3F04944A5C}" srcOrd="1" destOrd="0" presId="urn:microsoft.com/office/officeart/2018/2/layout/IconVerticalSolidList"/>
    <dgm:cxn modelId="{FB07385E-1D05-407D-87AF-28996750460A}" type="presParOf" srcId="{88308E28-3EE4-4A5C-A4EC-A398EAF70B05}" destId="{5024B6EF-DC59-4036-BCBD-7B818267F2B6}" srcOrd="2" destOrd="0" presId="urn:microsoft.com/office/officeart/2018/2/layout/IconVerticalSolidList"/>
    <dgm:cxn modelId="{735E581B-01A7-4887-9DEF-19EBBFDED9D6}" type="presParOf" srcId="{88308E28-3EE4-4A5C-A4EC-A398EAF70B05}" destId="{FAD58EEF-F6C0-4ED7-B0EC-6CB98D817E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A198E8-BBCE-4FEE-852D-223F1F8DD0C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D9B05F7-4187-45F3-92FC-90936D3B073A}">
      <dgm:prSet custT="1"/>
      <dgm:spPr/>
      <dgm:t>
        <a:bodyPr/>
        <a:lstStyle/>
        <a:p>
          <a:r>
            <a:rPr lang="nl-NL" sz="2800" b="0" i="0" dirty="0"/>
            <a:t>Controleren of instructie begrepen is; </a:t>
          </a:r>
          <a:endParaRPr lang="en-US" sz="2800" dirty="0"/>
        </a:p>
      </dgm:t>
    </dgm:pt>
    <dgm:pt modelId="{59B474FA-F3D6-43D4-9D9B-F2F40F68482B}" type="parTrans" cxnId="{E6D3D381-6827-4937-AFFD-E6D3893133A3}">
      <dgm:prSet/>
      <dgm:spPr/>
      <dgm:t>
        <a:bodyPr/>
        <a:lstStyle/>
        <a:p>
          <a:endParaRPr lang="en-US"/>
        </a:p>
      </dgm:t>
    </dgm:pt>
    <dgm:pt modelId="{40026FA8-739D-403A-8A62-778A396A47D8}" type="sibTrans" cxnId="{E6D3D381-6827-4937-AFFD-E6D3893133A3}">
      <dgm:prSet/>
      <dgm:spPr/>
      <dgm:t>
        <a:bodyPr/>
        <a:lstStyle/>
        <a:p>
          <a:endParaRPr lang="en-US"/>
        </a:p>
      </dgm:t>
    </dgm:pt>
    <dgm:pt modelId="{6E260735-3EC4-4F70-B0CF-19C06519372F}">
      <dgm:prSet custT="1"/>
      <dgm:spPr/>
      <dgm:t>
        <a:bodyPr/>
        <a:lstStyle/>
        <a:p>
          <a:r>
            <a:rPr lang="nl-NL" sz="2800" b="0" i="0" dirty="0"/>
            <a:t>Repareren van incorrecte en/of inefficiënte oplossingsstrategieën;</a:t>
          </a:r>
          <a:endParaRPr lang="en-US" sz="2800" dirty="0"/>
        </a:p>
      </dgm:t>
    </dgm:pt>
    <dgm:pt modelId="{32ED12A0-299B-41D8-B890-5950D9244D86}" type="parTrans" cxnId="{A5ACE0BF-2FF8-4267-A40C-C0B7DDD1C0CC}">
      <dgm:prSet/>
      <dgm:spPr/>
      <dgm:t>
        <a:bodyPr/>
        <a:lstStyle/>
        <a:p>
          <a:endParaRPr lang="en-US"/>
        </a:p>
      </dgm:t>
    </dgm:pt>
    <dgm:pt modelId="{24173801-0108-48CB-AABD-107616704891}" type="sibTrans" cxnId="{A5ACE0BF-2FF8-4267-A40C-C0B7DDD1C0CC}">
      <dgm:prSet/>
      <dgm:spPr/>
      <dgm:t>
        <a:bodyPr/>
        <a:lstStyle/>
        <a:p>
          <a:endParaRPr lang="en-US"/>
        </a:p>
      </dgm:t>
    </dgm:pt>
    <dgm:pt modelId="{A27D6D48-FC1A-4352-8B55-63FF10917094}">
      <dgm:prSet custT="1"/>
      <dgm:spPr/>
      <dgm:t>
        <a:bodyPr/>
        <a:lstStyle/>
        <a:p>
          <a:r>
            <a:rPr lang="nl-NL" sz="2800" b="0" i="0" dirty="0"/>
            <a:t>Werken aan vaardigheden: plannen, omgaan met falen, verwoorden oplossingen naar uitwerking op papier; </a:t>
          </a:r>
          <a:endParaRPr lang="en-US" sz="2800" dirty="0"/>
        </a:p>
      </dgm:t>
    </dgm:pt>
    <dgm:pt modelId="{4BD33FDD-CAEE-4F8A-BCFB-6C57ADA921C0}" type="parTrans" cxnId="{756458FF-E96E-4E18-8949-31E3D77ED443}">
      <dgm:prSet/>
      <dgm:spPr/>
      <dgm:t>
        <a:bodyPr/>
        <a:lstStyle/>
        <a:p>
          <a:endParaRPr lang="en-US"/>
        </a:p>
      </dgm:t>
    </dgm:pt>
    <dgm:pt modelId="{B79C3324-4CE3-4A2A-B6C6-A2A112C2A93B}" type="sibTrans" cxnId="{756458FF-E96E-4E18-8949-31E3D77ED443}">
      <dgm:prSet/>
      <dgm:spPr/>
      <dgm:t>
        <a:bodyPr/>
        <a:lstStyle/>
        <a:p>
          <a:endParaRPr lang="en-US"/>
        </a:p>
      </dgm:t>
    </dgm:pt>
    <dgm:pt modelId="{96D957C1-CB87-4BEE-A607-FC448DDD7AF4}">
      <dgm:prSet custT="1"/>
      <dgm:spPr/>
      <dgm:t>
        <a:bodyPr/>
        <a:lstStyle/>
        <a:p>
          <a:r>
            <a:rPr lang="nl-NL" sz="2800" b="0" i="0" dirty="0"/>
            <a:t>Aandacht voor barrières in de rekenmethode  (</a:t>
          </a:r>
          <a:r>
            <a:rPr lang="nl-NL" sz="2800" b="0" i="0" dirty="0" err="1"/>
            <a:t>dressed</a:t>
          </a:r>
          <a:r>
            <a:rPr lang="nl-NL" sz="2800" b="0" i="0" dirty="0"/>
            <a:t>-up </a:t>
          </a:r>
          <a:r>
            <a:rPr lang="nl-NL" sz="2800" b="0" i="0" dirty="0" err="1"/>
            <a:t>problems</a:t>
          </a:r>
          <a:r>
            <a:rPr lang="nl-NL" sz="2800" b="0" i="0" dirty="0"/>
            <a:t>,  taal van de rekenmethode leren) </a:t>
          </a:r>
          <a:endParaRPr lang="en-US" sz="2800" dirty="0"/>
        </a:p>
      </dgm:t>
    </dgm:pt>
    <dgm:pt modelId="{6E656F44-66CA-448A-8496-7FAFC13CB81B}" type="parTrans" cxnId="{BF22D712-05EA-43B4-B280-9BA1A42D5CD9}">
      <dgm:prSet/>
      <dgm:spPr/>
      <dgm:t>
        <a:bodyPr/>
        <a:lstStyle/>
        <a:p>
          <a:endParaRPr lang="en-US"/>
        </a:p>
      </dgm:t>
    </dgm:pt>
    <dgm:pt modelId="{26109115-313F-4EC0-B811-B33E0164AC9A}" type="sibTrans" cxnId="{BF22D712-05EA-43B4-B280-9BA1A42D5CD9}">
      <dgm:prSet/>
      <dgm:spPr/>
      <dgm:t>
        <a:bodyPr/>
        <a:lstStyle/>
        <a:p>
          <a:endParaRPr lang="en-US"/>
        </a:p>
      </dgm:t>
    </dgm:pt>
    <dgm:pt modelId="{3B2C734E-6601-4A58-903F-A6FD8E7C1861}">
      <dgm:prSet custT="1"/>
      <dgm:spPr/>
      <dgm:t>
        <a:bodyPr/>
        <a:lstStyle/>
        <a:p>
          <a:r>
            <a:rPr lang="nl-NL" sz="2800" b="0" i="0" dirty="0"/>
            <a:t>Verdieping: verbreden of verrijken</a:t>
          </a:r>
          <a:endParaRPr lang="en-US" sz="2800" dirty="0"/>
        </a:p>
      </dgm:t>
    </dgm:pt>
    <dgm:pt modelId="{67ABC2DD-0BD5-4EB1-ABF2-F3F3100AA44C}" type="parTrans" cxnId="{83C2730F-16DA-4C81-B09D-74E12D48B424}">
      <dgm:prSet/>
      <dgm:spPr/>
      <dgm:t>
        <a:bodyPr/>
        <a:lstStyle/>
        <a:p>
          <a:endParaRPr lang="en-US"/>
        </a:p>
      </dgm:t>
    </dgm:pt>
    <dgm:pt modelId="{0760BFE4-05D0-4E1C-B86E-3B52E86B8A25}" type="sibTrans" cxnId="{83C2730F-16DA-4C81-B09D-74E12D48B424}">
      <dgm:prSet/>
      <dgm:spPr/>
      <dgm:t>
        <a:bodyPr/>
        <a:lstStyle/>
        <a:p>
          <a:endParaRPr lang="en-US"/>
        </a:p>
      </dgm:t>
    </dgm:pt>
    <dgm:pt modelId="{D45CE2EB-28E8-409B-B682-7079CA7D267D}" type="pres">
      <dgm:prSet presAssocID="{C8A198E8-BBCE-4FEE-852D-223F1F8DD0CB}" presName="root" presStyleCnt="0">
        <dgm:presLayoutVars>
          <dgm:dir/>
          <dgm:resizeHandles val="exact"/>
        </dgm:presLayoutVars>
      </dgm:prSet>
      <dgm:spPr/>
    </dgm:pt>
    <dgm:pt modelId="{003D2BE1-F79C-406B-AB49-BB257579343F}" type="pres">
      <dgm:prSet presAssocID="{1D9B05F7-4187-45F3-92FC-90936D3B073A}" presName="compNode" presStyleCnt="0"/>
      <dgm:spPr/>
    </dgm:pt>
    <dgm:pt modelId="{5A62A678-7C33-4CE9-8FB7-C02955F252B2}" type="pres">
      <dgm:prSet presAssocID="{1D9B05F7-4187-45F3-92FC-90936D3B073A}" presName="bgRect" presStyleLbl="bgShp" presStyleIdx="0" presStyleCnt="5"/>
      <dgm:spPr/>
    </dgm:pt>
    <dgm:pt modelId="{E354483A-7264-483C-AB21-465E5AFCF2FE}" type="pres">
      <dgm:prSet presAssocID="{1D9B05F7-4187-45F3-92FC-90936D3B073A}" presName="iconRect" presStyleLbl="node1" presStyleIdx="0" presStyleCnt="5" custScaleX="192076" custScaleY="16533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ntrolelijst RTL"/>
        </a:ext>
      </dgm:extLst>
    </dgm:pt>
    <dgm:pt modelId="{07F3A8B8-1DCD-465E-9454-4686B147F0B9}" type="pres">
      <dgm:prSet presAssocID="{1D9B05F7-4187-45F3-92FC-90936D3B073A}" presName="spaceRect" presStyleCnt="0"/>
      <dgm:spPr/>
    </dgm:pt>
    <dgm:pt modelId="{CB7782A9-17E2-4BC3-BED0-D3698742CCFA}" type="pres">
      <dgm:prSet presAssocID="{1D9B05F7-4187-45F3-92FC-90936D3B073A}" presName="parTx" presStyleLbl="revTx" presStyleIdx="0" presStyleCnt="5">
        <dgm:presLayoutVars>
          <dgm:chMax val="0"/>
          <dgm:chPref val="0"/>
        </dgm:presLayoutVars>
      </dgm:prSet>
      <dgm:spPr/>
    </dgm:pt>
    <dgm:pt modelId="{CFB67979-8EA2-4D52-A41B-232578634D6D}" type="pres">
      <dgm:prSet presAssocID="{40026FA8-739D-403A-8A62-778A396A47D8}" presName="sibTrans" presStyleCnt="0"/>
      <dgm:spPr/>
    </dgm:pt>
    <dgm:pt modelId="{20EBDD09-019B-44AA-9901-01868D7F6CBF}" type="pres">
      <dgm:prSet presAssocID="{6E260735-3EC4-4F70-B0CF-19C06519372F}" presName="compNode" presStyleCnt="0"/>
      <dgm:spPr/>
    </dgm:pt>
    <dgm:pt modelId="{8038CDCC-7E2A-40CD-A645-3FCA66AB5735}" type="pres">
      <dgm:prSet presAssocID="{6E260735-3EC4-4F70-B0CF-19C06519372F}" presName="bgRect" presStyleLbl="bgShp" presStyleIdx="1" presStyleCnt="5"/>
      <dgm:spPr/>
    </dgm:pt>
    <dgm:pt modelId="{D946D05D-440A-4537-8680-FF8FCA3C7187}" type="pres">
      <dgm:prSet presAssocID="{6E260735-3EC4-4F70-B0CF-19C06519372F}" presName="iconRect" presStyleLbl="node1" presStyleIdx="1" presStyleCnt="5" custScaleX="153176" custScaleY="17718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ersleutel"/>
        </a:ext>
      </dgm:extLst>
    </dgm:pt>
    <dgm:pt modelId="{BA6F849B-EEB3-433D-901C-3518EB114204}" type="pres">
      <dgm:prSet presAssocID="{6E260735-3EC4-4F70-B0CF-19C06519372F}" presName="spaceRect" presStyleCnt="0"/>
      <dgm:spPr/>
    </dgm:pt>
    <dgm:pt modelId="{D2D7BC3A-8A74-4FE1-8CF3-79E9A84C74CA}" type="pres">
      <dgm:prSet presAssocID="{6E260735-3EC4-4F70-B0CF-19C06519372F}" presName="parTx" presStyleLbl="revTx" presStyleIdx="1" presStyleCnt="5">
        <dgm:presLayoutVars>
          <dgm:chMax val="0"/>
          <dgm:chPref val="0"/>
        </dgm:presLayoutVars>
      </dgm:prSet>
      <dgm:spPr/>
    </dgm:pt>
    <dgm:pt modelId="{F779E9A7-AC63-4EFA-B146-8F0047D815E8}" type="pres">
      <dgm:prSet presAssocID="{24173801-0108-48CB-AABD-107616704891}" presName="sibTrans" presStyleCnt="0"/>
      <dgm:spPr/>
    </dgm:pt>
    <dgm:pt modelId="{F1D9B273-BC0D-4D82-A13C-5776D6081150}" type="pres">
      <dgm:prSet presAssocID="{A27D6D48-FC1A-4352-8B55-63FF10917094}" presName="compNode" presStyleCnt="0"/>
      <dgm:spPr/>
    </dgm:pt>
    <dgm:pt modelId="{9CB4E4B5-5D7B-4DF8-AAD5-FC069C47FB11}" type="pres">
      <dgm:prSet presAssocID="{A27D6D48-FC1A-4352-8B55-63FF10917094}" presName="bgRect" presStyleLbl="bgShp" presStyleIdx="2" presStyleCnt="5"/>
      <dgm:spPr/>
    </dgm:pt>
    <dgm:pt modelId="{9C31DAB1-10DF-404A-9AD7-1BB99DA7B745}" type="pres">
      <dgm:prSet presAssocID="{A27D6D48-FC1A-4352-8B55-63FF10917094}" presName="iconRect" presStyleLbl="node1" presStyleIdx="2" presStyleCnt="5" custScaleX="198560" custScaleY="17439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0179D3D-0039-45F7-9F88-D7CE6AD44FC4}" type="pres">
      <dgm:prSet presAssocID="{A27D6D48-FC1A-4352-8B55-63FF10917094}" presName="spaceRect" presStyleCnt="0"/>
      <dgm:spPr/>
    </dgm:pt>
    <dgm:pt modelId="{B02130ED-F624-408B-B370-AE1EE41BFD74}" type="pres">
      <dgm:prSet presAssocID="{A27D6D48-FC1A-4352-8B55-63FF10917094}" presName="parTx" presStyleLbl="revTx" presStyleIdx="2" presStyleCnt="5" custLinFactNeighborX="-358" custLinFactNeighborY="-11806">
        <dgm:presLayoutVars>
          <dgm:chMax val="0"/>
          <dgm:chPref val="0"/>
        </dgm:presLayoutVars>
      </dgm:prSet>
      <dgm:spPr/>
    </dgm:pt>
    <dgm:pt modelId="{FA556BB5-1CC4-4D3B-A6C8-A50B87F0944A}" type="pres">
      <dgm:prSet presAssocID="{B79C3324-4CE3-4A2A-B6C6-A2A112C2A93B}" presName="sibTrans" presStyleCnt="0"/>
      <dgm:spPr/>
    </dgm:pt>
    <dgm:pt modelId="{EE9853A0-958A-4B3D-BF88-99C710C6E661}" type="pres">
      <dgm:prSet presAssocID="{96D957C1-CB87-4BEE-A607-FC448DDD7AF4}" presName="compNode" presStyleCnt="0"/>
      <dgm:spPr/>
    </dgm:pt>
    <dgm:pt modelId="{CEFB9B7A-3D49-41FF-A4F0-48FB98320BAB}" type="pres">
      <dgm:prSet presAssocID="{96D957C1-CB87-4BEE-A607-FC448DDD7AF4}" presName="bgRect" presStyleLbl="bgShp" presStyleIdx="3" presStyleCnt="5"/>
      <dgm:spPr/>
    </dgm:pt>
    <dgm:pt modelId="{DEA08B62-70BD-4293-8814-307FF4CF86DA}" type="pres">
      <dgm:prSet presAssocID="{96D957C1-CB87-4BEE-A607-FC448DDD7AF4}" presName="iconRect" presStyleLbl="node1" presStyleIdx="3" presStyleCnt="5" custScaleX="145059" custScaleY="174926"/>
      <dgm:spPr>
        <a:blipFill>
          <a:blip xmlns:r="http://schemas.openxmlformats.org/officeDocument/2006/relationships" r:embed="rId7">
            <a:extLst>
              <a:ext uri="{96DAC541-7B7A-43D3-8B79-37D633B846F1}">
                <asvg:svgBlip xmlns:asvg="http://schemas.microsoft.com/office/drawing/2016/SVG/main" r:embed="rId8"/>
              </a:ext>
            </a:extLst>
          </a:blip>
          <a:srcRect/>
          <a:stretch>
            <a:fillRect l="-10000" r="-10000"/>
          </a:stretch>
        </a:blipFill>
        <a:ln>
          <a:noFill/>
        </a:ln>
      </dgm:spPr>
      <dgm:extLst>
        <a:ext uri="{E40237B7-FDA0-4F09-8148-C483321AD2D9}">
          <dgm14:cNvPr xmlns:dgm14="http://schemas.microsoft.com/office/drawing/2010/diagram" id="0" name="" descr="Waarschuwing"/>
        </a:ext>
      </dgm:extLst>
    </dgm:pt>
    <dgm:pt modelId="{653F0237-6D55-4923-9EB5-3F68604BA5FA}" type="pres">
      <dgm:prSet presAssocID="{96D957C1-CB87-4BEE-A607-FC448DDD7AF4}" presName="spaceRect" presStyleCnt="0"/>
      <dgm:spPr/>
    </dgm:pt>
    <dgm:pt modelId="{973B0B00-BC57-461F-AB79-454111C8AA98}" type="pres">
      <dgm:prSet presAssocID="{96D957C1-CB87-4BEE-A607-FC448DDD7AF4}" presName="parTx" presStyleLbl="revTx" presStyleIdx="3" presStyleCnt="5" custLinFactNeighborX="-239" custLinFactNeighborY="-10520">
        <dgm:presLayoutVars>
          <dgm:chMax val="0"/>
          <dgm:chPref val="0"/>
        </dgm:presLayoutVars>
      </dgm:prSet>
      <dgm:spPr/>
    </dgm:pt>
    <dgm:pt modelId="{2E991581-C2BD-49FF-86B2-4C2948D085B5}" type="pres">
      <dgm:prSet presAssocID="{26109115-313F-4EC0-B811-B33E0164AC9A}" presName="sibTrans" presStyleCnt="0"/>
      <dgm:spPr/>
    </dgm:pt>
    <dgm:pt modelId="{BE3D93DE-B28D-4F89-ADED-B0B9EB490774}" type="pres">
      <dgm:prSet presAssocID="{3B2C734E-6601-4A58-903F-A6FD8E7C1861}" presName="compNode" presStyleCnt="0"/>
      <dgm:spPr/>
    </dgm:pt>
    <dgm:pt modelId="{6448B9E4-1178-498C-89E3-8A27D29206B2}" type="pres">
      <dgm:prSet presAssocID="{3B2C734E-6601-4A58-903F-A6FD8E7C1861}" presName="bgRect" presStyleLbl="bgShp" presStyleIdx="4" presStyleCnt="5"/>
      <dgm:spPr/>
    </dgm:pt>
    <dgm:pt modelId="{A5857912-94C9-49F9-9284-904DCD6DC743}" type="pres">
      <dgm:prSet presAssocID="{3B2C734E-6601-4A58-903F-A6FD8E7C1861}" presName="iconRect" presStyleLbl="node1" presStyleIdx="4" presStyleCnt="5" custScaleX="153176" custScaleY="16081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ximaliseren"/>
        </a:ext>
      </dgm:extLst>
    </dgm:pt>
    <dgm:pt modelId="{5630D9FF-C576-40BA-B555-F91D11D79680}" type="pres">
      <dgm:prSet presAssocID="{3B2C734E-6601-4A58-903F-A6FD8E7C1861}" presName="spaceRect" presStyleCnt="0"/>
      <dgm:spPr/>
    </dgm:pt>
    <dgm:pt modelId="{054F0767-F25A-4D7D-9C89-018644AF4968}" type="pres">
      <dgm:prSet presAssocID="{3B2C734E-6601-4A58-903F-A6FD8E7C1861}" presName="parTx" presStyleLbl="revTx" presStyleIdx="4" presStyleCnt="5">
        <dgm:presLayoutVars>
          <dgm:chMax val="0"/>
          <dgm:chPref val="0"/>
        </dgm:presLayoutVars>
      </dgm:prSet>
      <dgm:spPr/>
    </dgm:pt>
  </dgm:ptLst>
  <dgm:cxnLst>
    <dgm:cxn modelId="{83C2730F-16DA-4C81-B09D-74E12D48B424}" srcId="{C8A198E8-BBCE-4FEE-852D-223F1F8DD0CB}" destId="{3B2C734E-6601-4A58-903F-A6FD8E7C1861}" srcOrd="4" destOrd="0" parTransId="{67ABC2DD-0BD5-4EB1-ABF2-F3F3100AA44C}" sibTransId="{0760BFE4-05D0-4E1C-B86E-3B52E86B8A25}"/>
    <dgm:cxn modelId="{BF22D712-05EA-43B4-B280-9BA1A42D5CD9}" srcId="{C8A198E8-BBCE-4FEE-852D-223F1F8DD0CB}" destId="{96D957C1-CB87-4BEE-A607-FC448DDD7AF4}" srcOrd="3" destOrd="0" parTransId="{6E656F44-66CA-448A-8496-7FAFC13CB81B}" sibTransId="{26109115-313F-4EC0-B811-B33E0164AC9A}"/>
    <dgm:cxn modelId="{09641537-4E78-4FCE-8C7C-15ECF8402E54}" type="presOf" srcId="{6E260735-3EC4-4F70-B0CF-19C06519372F}" destId="{D2D7BC3A-8A74-4FE1-8CF3-79E9A84C74CA}" srcOrd="0" destOrd="0" presId="urn:microsoft.com/office/officeart/2018/2/layout/IconVerticalSolidList"/>
    <dgm:cxn modelId="{E1658765-D7CF-46A0-B104-8DB45F200A31}" type="presOf" srcId="{1D9B05F7-4187-45F3-92FC-90936D3B073A}" destId="{CB7782A9-17E2-4BC3-BED0-D3698742CCFA}" srcOrd="0" destOrd="0" presId="urn:microsoft.com/office/officeart/2018/2/layout/IconVerticalSolidList"/>
    <dgm:cxn modelId="{9CBCB44A-8D41-492B-8A78-29585FF2E2B3}" type="presOf" srcId="{96D957C1-CB87-4BEE-A607-FC448DDD7AF4}" destId="{973B0B00-BC57-461F-AB79-454111C8AA98}" srcOrd="0" destOrd="0" presId="urn:microsoft.com/office/officeart/2018/2/layout/IconVerticalSolidList"/>
    <dgm:cxn modelId="{E6D3D381-6827-4937-AFFD-E6D3893133A3}" srcId="{C8A198E8-BBCE-4FEE-852D-223F1F8DD0CB}" destId="{1D9B05F7-4187-45F3-92FC-90936D3B073A}" srcOrd="0" destOrd="0" parTransId="{59B474FA-F3D6-43D4-9D9B-F2F40F68482B}" sibTransId="{40026FA8-739D-403A-8A62-778A396A47D8}"/>
    <dgm:cxn modelId="{73CC0BB3-1828-4DCC-B027-0C1A9C0D46A2}" type="presOf" srcId="{A27D6D48-FC1A-4352-8B55-63FF10917094}" destId="{B02130ED-F624-408B-B370-AE1EE41BFD74}" srcOrd="0" destOrd="0" presId="urn:microsoft.com/office/officeart/2018/2/layout/IconVerticalSolidList"/>
    <dgm:cxn modelId="{A5ACE0BF-2FF8-4267-A40C-C0B7DDD1C0CC}" srcId="{C8A198E8-BBCE-4FEE-852D-223F1F8DD0CB}" destId="{6E260735-3EC4-4F70-B0CF-19C06519372F}" srcOrd="1" destOrd="0" parTransId="{32ED12A0-299B-41D8-B890-5950D9244D86}" sibTransId="{24173801-0108-48CB-AABD-107616704891}"/>
    <dgm:cxn modelId="{4A8CA4CE-56F1-43F5-8102-5BC331A2ACF3}" type="presOf" srcId="{3B2C734E-6601-4A58-903F-A6FD8E7C1861}" destId="{054F0767-F25A-4D7D-9C89-018644AF4968}" srcOrd="0" destOrd="0" presId="urn:microsoft.com/office/officeart/2018/2/layout/IconVerticalSolidList"/>
    <dgm:cxn modelId="{71AE20DF-9E31-4F88-AFB4-951763B9B1BE}" type="presOf" srcId="{C8A198E8-BBCE-4FEE-852D-223F1F8DD0CB}" destId="{D45CE2EB-28E8-409B-B682-7079CA7D267D}" srcOrd="0" destOrd="0" presId="urn:microsoft.com/office/officeart/2018/2/layout/IconVerticalSolidList"/>
    <dgm:cxn modelId="{756458FF-E96E-4E18-8949-31E3D77ED443}" srcId="{C8A198E8-BBCE-4FEE-852D-223F1F8DD0CB}" destId="{A27D6D48-FC1A-4352-8B55-63FF10917094}" srcOrd="2" destOrd="0" parTransId="{4BD33FDD-CAEE-4F8A-BCFB-6C57ADA921C0}" sibTransId="{B79C3324-4CE3-4A2A-B6C6-A2A112C2A93B}"/>
    <dgm:cxn modelId="{7C0BBB38-8A0A-41A3-8A4A-7514A60FBD62}" type="presParOf" srcId="{D45CE2EB-28E8-409B-B682-7079CA7D267D}" destId="{003D2BE1-F79C-406B-AB49-BB257579343F}" srcOrd="0" destOrd="0" presId="urn:microsoft.com/office/officeart/2018/2/layout/IconVerticalSolidList"/>
    <dgm:cxn modelId="{C05CF26C-DAD3-4C97-9193-3E59809EC677}" type="presParOf" srcId="{003D2BE1-F79C-406B-AB49-BB257579343F}" destId="{5A62A678-7C33-4CE9-8FB7-C02955F252B2}" srcOrd="0" destOrd="0" presId="urn:microsoft.com/office/officeart/2018/2/layout/IconVerticalSolidList"/>
    <dgm:cxn modelId="{9DA90BAA-A6B7-415E-83FF-8C63B3D9C866}" type="presParOf" srcId="{003D2BE1-F79C-406B-AB49-BB257579343F}" destId="{E354483A-7264-483C-AB21-465E5AFCF2FE}" srcOrd="1" destOrd="0" presId="urn:microsoft.com/office/officeart/2018/2/layout/IconVerticalSolidList"/>
    <dgm:cxn modelId="{F6508F38-51EB-4724-AEE0-CFA248DCDDDE}" type="presParOf" srcId="{003D2BE1-F79C-406B-AB49-BB257579343F}" destId="{07F3A8B8-1DCD-465E-9454-4686B147F0B9}" srcOrd="2" destOrd="0" presId="urn:microsoft.com/office/officeart/2018/2/layout/IconVerticalSolidList"/>
    <dgm:cxn modelId="{45E78530-6C52-4F32-AAB3-2FA9DA7A66FA}" type="presParOf" srcId="{003D2BE1-F79C-406B-AB49-BB257579343F}" destId="{CB7782A9-17E2-4BC3-BED0-D3698742CCFA}" srcOrd="3" destOrd="0" presId="urn:microsoft.com/office/officeart/2018/2/layout/IconVerticalSolidList"/>
    <dgm:cxn modelId="{1765A98C-CA7F-4DA0-904C-CFEA33DAFA92}" type="presParOf" srcId="{D45CE2EB-28E8-409B-B682-7079CA7D267D}" destId="{CFB67979-8EA2-4D52-A41B-232578634D6D}" srcOrd="1" destOrd="0" presId="urn:microsoft.com/office/officeart/2018/2/layout/IconVerticalSolidList"/>
    <dgm:cxn modelId="{E96C0535-D56E-4440-BB0D-129E899039FE}" type="presParOf" srcId="{D45CE2EB-28E8-409B-B682-7079CA7D267D}" destId="{20EBDD09-019B-44AA-9901-01868D7F6CBF}" srcOrd="2" destOrd="0" presId="urn:microsoft.com/office/officeart/2018/2/layout/IconVerticalSolidList"/>
    <dgm:cxn modelId="{579AB99B-7D0A-4E9E-85B1-5857887B3465}" type="presParOf" srcId="{20EBDD09-019B-44AA-9901-01868D7F6CBF}" destId="{8038CDCC-7E2A-40CD-A645-3FCA66AB5735}" srcOrd="0" destOrd="0" presId="urn:microsoft.com/office/officeart/2018/2/layout/IconVerticalSolidList"/>
    <dgm:cxn modelId="{C240DEB0-3E94-4798-92E8-98A6749A87DF}" type="presParOf" srcId="{20EBDD09-019B-44AA-9901-01868D7F6CBF}" destId="{D946D05D-440A-4537-8680-FF8FCA3C7187}" srcOrd="1" destOrd="0" presId="urn:microsoft.com/office/officeart/2018/2/layout/IconVerticalSolidList"/>
    <dgm:cxn modelId="{2F45236C-99A9-49E9-8202-7D01FAB468ED}" type="presParOf" srcId="{20EBDD09-019B-44AA-9901-01868D7F6CBF}" destId="{BA6F849B-EEB3-433D-901C-3518EB114204}" srcOrd="2" destOrd="0" presId="urn:microsoft.com/office/officeart/2018/2/layout/IconVerticalSolidList"/>
    <dgm:cxn modelId="{1B275AB6-8B12-44E7-B2A5-64FDBFB4E183}" type="presParOf" srcId="{20EBDD09-019B-44AA-9901-01868D7F6CBF}" destId="{D2D7BC3A-8A74-4FE1-8CF3-79E9A84C74CA}" srcOrd="3" destOrd="0" presId="urn:microsoft.com/office/officeart/2018/2/layout/IconVerticalSolidList"/>
    <dgm:cxn modelId="{67279F8A-A714-4A0E-8050-6237850F44D0}" type="presParOf" srcId="{D45CE2EB-28E8-409B-B682-7079CA7D267D}" destId="{F779E9A7-AC63-4EFA-B146-8F0047D815E8}" srcOrd="3" destOrd="0" presId="urn:microsoft.com/office/officeart/2018/2/layout/IconVerticalSolidList"/>
    <dgm:cxn modelId="{82B6C725-741F-4970-9C6A-8BD831EE6B66}" type="presParOf" srcId="{D45CE2EB-28E8-409B-B682-7079CA7D267D}" destId="{F1D9B273-BC0D-4D82-A13C-5776D6081150}" srcOrd="4" destOrd="0" presId="urn:microsoft.com/office/officeart/2018/2/layout/IconVerticalSolidList"/>
    <dgm:cxn modelId="{63A34247-BDFC-4620-9E7C-278D342A7556}" type="presParOf" srcId="{F1D9B273-BC0D-4D82-A13C-5776D6081150}" destId="{9CB4E4B5-5D7B-4DF8-AAD5-FC069C47FB11}" srcOrd="0" destOrd="0" presId="urn:microsoft.com/office/officeart/2018/2/layout/IconVerticalSolidList"/>
    <dgm:cxn modelId="{4C453188-3056-4046-936F-E360882E39B4}" type="presParOf" srcId="{F1D9B273-BC0D-4D82-A13C-5776D6081150}" destId="{9C31DAB1-10DF-404A-9AD7-1BB99DA7B745}" srcOrd="1" destOrd="0" presId="urn:microsoft.com/office/officeart/2018/2/layout/IconVerticalSolidList"/>
    <dgm:cxn modelId="{A1154BFD-D9C9-43FB-AC5F-F5278BE86D31}" type="presParOf" srcId="{F1D9B273-BC0D-4D82-A13C-5776D6081150}" destId="{B0179D3D-0039-45F7-9F88-D7CE6AD44FC4}" srcOrd="2" destOrd="0" presId="urn:microsoft.com/office/officeart/2018/2/layout/IconVerticalSolidList"/>
    <dgm:cxn modelId="{0CD113B7-2775-45A7-9593-240A224B62D5}" type="presParOf" srcId="{F1D9B273-BC0D-4D82-A13C-5776D6081150}" destId="{B02130ED-F624-408B-B370-AE1EE41BFD74}" srcOrd="3" destOrd="0" presId="urn:microsoft.com/office/officeart/2018/2/layout/IconVerticalSolidList"/>
    <dgm:cxn modelId="{F950FDC1-5828-4FB7-9F21-7A025103F21C}" type="presParOf" srcId="{D45CE2EB-28E8-409B-B682-7079CA7D267D}" destId="{FA556BB5-1CC4-4D3B-A6C8-A50B87F0944A}" srcOrd="5" destOrd="0" presId="urn:microsoft.com/office/officeart/2018/2/layout/IconVerticalSolidList"/>
    <dgm:cxn modelId="{33FCAE4C-7896-4CA9-AB06-5CDFFD0891A6}" type="presParOf" srcId="{D45CE2EB-28E8-409B-B682-7079CA7D267D}" destId="{EE9853A0-958A-4B3D-BF88-99C710C6E661}" srcOrd="6" destOrd="0" presId="urn:microsoft.com/office/officeart/2018/2/layout/IconVerticalSolidList"/>
    <dgm:cxn modelId="{9DFF3C98-29A1-4F93-A41D-7CDAB52B0457}" type="presParOf" srcId="{EE9853A0-958A-4B3D-BF88-99C710C6E661}" destId="{CEFB9B7A-3D49-41FF-A4F0-48FB98320BAB}" srcOrd="0" destOrd="0" presId="urn:microsoft.com/office/officeart/2018/2/layout/IconVerticalSolidList"/>
    <dgm:cxn modelId="{F2BEE9A5-6F02-429A-99A2-17327FF810A9}" type="presParOf" srcId="{EE9853A0-958A-4B3D-BF88-99C710C6E661}" destId="{DEA08B62-70BD-4293-8814-307FF4CF86DA}" srcOrd="1" destOrd="0" presId="urn:microsoft.com/office/officeart/2018/2/layout/IconVerticalSolidList"/>
    <dgm:cxn modelId="{2C67B965-B538-4078-B0BB-E5B46A8638EE}" type="presParOf" srcId="{EE9853A0-958A-4B3D-BF88-99C710C6E661}" destId="{653F0237-6D55-4923-9EB5-3F68604BA5FA}" srcOrd="2" destOrd="0" presId="urn:microsoft.com/office/officeart/2018/2/layout/IconVerticalSolidList"/>
    <dgm:cxn modelId="{BBF0CFC8-D53D-4DC1-8AC8-F79651B729C3}" type="presParOf" srcId="{EE9853A0-958A-4B3D-BF88-99C710C6E661}" destId="{973B0B00-BC57-461F-AB79-454111C8AA98}" srcOrd="3" destOrd="0" presId="urn:microsoft.com/office/officeart/2018/2/layout/IconVerticalSolidList"/>
    <dgm:cxn modelId="{5BF34809-396C-4026-A000-3CE31CA95D49}" type="presParOf" srcId="{D45CE2EB-28E8-409B-B682-7079CA7D267D}" destId="{2E991581-C2BD-49FF-86B2-4C2948D085B5}" srcOrd="7" destOrd="0" presId="urn:microsoft.com/office/officeart/2018/2/layout/IconVerticalSolidList"/>
    <dgm:cxn modelId="{09D9FD50-D62A-4582-B36E-FACC7689751B}" type="presParOf" srcId="{D45CE2EB-28E8-409B-B682-7079CA7D267D}" destId="{BE3D93DE-B28D-4F89-ADED-B0B9EB490774}" srcOrd="8" destOrd="0" presId="urn:microsoft.com/office/officeart/2018/2/layout/IconVerticalSolidList"/>
    <dgm:cxn modelId="{F035A9F2-65DD-4E1F-BE27-0EF5207E9976}" type="presParOf" srcId="{BE3D93DE-B28D-4F89-ADED-B0B9EB490774}" destId="{6448B9E4-1178-498C-89E3-8A27D29206B2}" srcOrd="0" destOrd="0" presId="urn:microsoft.com/office/officeart/2018/2/layout/IconVerticalSolidList"/>
    <dgm:cxn modelId="{6440A539-2678-40BE-BC40-7EDD48E5F9EE}" type="presParOf" srcId="{BE3D93DE-B28D-4F89-ADED-B0B9EB490774}" destId="{A5857912-94C9-49F9-9284-904DCD6DC743}" srcOrd="1" destOrd="0" presId="urn:microsoft.com/office/officeart/2018/2/layout/IconVerticalSolidList"/>
    <dgm:cxn modelId="{F36BEDFB-D7EA-47AB-A793-2059DE83C13B}" type="presParOf" srcId="{BE3D93DE-B28D-4F89-ADED-B0B9EB490774}" destId="{5630D9FF-C576-40BA-B555-F91D11D79680}" srcOrd="2" destOrd="0" presId="urn:microsoft.com/office/officeart/2018/2/layout/IconVerticalSolidList"/>
    <dgm:cxn modelId="{76F6A119-DD75-49A0-AFF4-017632D19FE3}" type="presParOf" srcId="{BE3D93DE-B28D-4F89-ADED-B0B9EB490774}" destId="{054F0767-F25A-4D7D-9C89-018644AF496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13D15-33DD-4E8D-8B0C-09B3CCE9BB88}">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C46CC-60E1-480E-AE3A-625287AE907C}">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8C65C-5789-49BB-8716-EDE30F53855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u="sng" kern="1200"/>
            <a:t>Goede</a:t>
          </a:r>
          <a:r>
            <a:rPr lang="nl-NL" sz="2500" kern="1200"/>
            <a:t> rekenaar (Sjoers, 2015)</a:t>
          </a:r>
          <a:br>
            <a:rPr lang="nl-NL" sz="2500" kern="1200"/>
          </a:br>
          <a:r>
            <a:rPr lang="nl-NL" sz="2500" kern="1200"/>
            <a:t>(hoge scores, inzicht)</a:t>
          </a:r>
          <a:endParaRPr lang="en-US" sz="2500" kern="1200"/>
        </a:p>
      </dsp:txBody>
      <dsp:txXfrm>
        <a:off x="1435590" y="531"/>
        <a:ext cx="9080009" cy="1242935"/>
      </dsp:txXfrm>
    </dsp:sp>
    <dsp:sp modelId="{D9F929DE-5C07-4560-A51C-212CA7625639}">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E2B33-3573-47BE-A0EE-FEEE3813956C}">
      <dsp:nvSpPr>
        <dsp:cNvPr id="0" name=""/>
        <dsp:cNvSpPr/>
      </dsp:nvSpPr>
      <dsp:spPr>
        <a:xfrm>
          <a:off x="375988" y="1833861"/>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7272F3-578B-464F-85DE-3654A622D4BE}">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u="sng" kern="1200"/>
            <a:t>Snelle</a:t>
          </a:r>
          <a:r>
            <a:rPr lang="nl-NL" sz="2500" kern="1200"/>
            <a:t> rekenaar  (Reed, 2004)</a:t>
          </a:r>
          <a:br>
            <a:rPr lang="nl-NL" sz="2500" kern="1200"/>
          </a:br>
          <a:r>
            <a:rPr lang="nl-NL" sz="2500" kern="1200"/>
            <a:t>(hoog werktempo, snel van begrip)</a:t>
          </a:r>
          <a:endParaRPr lang="en-US" sz="2500" kern="1200"/>
        </a:p>
      </dsp:txBody>
      <dsp:txXfrm>
        <a:off x="1435590" y="1554201"/>
        <a:ext cx="9080009" cy="1242935"/>
      </dsp:txXfrm>
    </dsp:sp>
    <dsp:sp modelId="{BCD6B0E5-5E6C-4F71-B13A-46045BEC2AB9}">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53C41-7385-4931-B7FE-4E3F04944A5C}">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D58EEF-F6C0-4ED7-B0EC-6CB98D817E3C}">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nl-NL" sz="2500" u="sng" kern="1200"/>
            <a:t>Creatieve</a:t>
          </a:r>
          <a:r>
            <a:rPr lang="nl-NL" sz="2500" kern="1200"/>
            <a:t> rekenaar (Reed, 2004)</a:t>
          </a:r>
          <a:br>
            <a:rPr lang="nl-NL" sz="2500" kern="1200"/>
          </a:br>
          <a:r>
            <a:rPr lang="nl-NL" sz="2500" kern="1200"/>
            <a:t>(creativiteit, inzicht, kennis is middel)</a:t>
          </a:r>
          <a:endParaRPr lang="en-US" sz="2500" kern="1200"/>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2A678-7C33-4CE9-8FB7-C02955F252B2}">
      <dsp:nvSpPr>
        <dsp:cNvPr id="0" name=""/>
        <dsp:cNvSpPr/>
      </dsp:nvSpPr>
      <dsp:spPr>
        <a:xfrm>
          <a:off x="0" y="6449"/>
          <a:ext cx="11531599" cy="7116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4483A-7264-483C-AB21-465E5AFCF2FE}">
      <dsp:nvSpPr>
        <dsp:cNvPr id="0" name=""/>
        <dsp:cNvSpPr/>
      </dsp:nvSpPr>
      <dsp:spPr>
        <a:xfrm>
          <a:off x="34900" y="38713"/>
          <a:ext cx="752500" cy="6470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7782A9-17E2-4BC3-BED0-D3698742CCFA}">
      <dsp:nvSpPr>
        <dsp:cNvPr id="0" name=""/>
        <dsp:cNvSpPr/>
      </dsp:nvSpPr>
      <dsp:spPr>
        <a:xfrm>
          <a:off x="822301" y="6449"/>
          <a:ext cx="10635420" cy="845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34" tIns="89434" rIns="89434" bIns="89434" numCol="1" spcCol="1270" anchor="ctr" anchorCtr="0">
          <a:noAutofit/>
        </a:bodyPr>
        <a:lstStyle/>
        <a:p>
          <a:pPr marL="0" lvl="0" indent="0" algn="l" defTabSz="1244600">
            <a:lnSpc>
              <a:spcPct val="90000"/>
            </a:lnSpc>
            <a:spcBef>
              <a:spcPct val="0"/>
            </a:spcBef>
            <a:spcAft>
              <a:spcPct val="35000"/>
            </a:spcAft>
            <a:buNone/>
          </a:pPr>
          <a:r>
            <a:rPr lang="nl-NL" sz="2800" b="0" i="0" kern="1200" dirty="0"/>
            <a:t>Controleren of instructie begrepen is; </a:t>
          </a:r>
          <a:endParaRPr lang="en-US" sz="2800" kern="1200" dirty="0"/>
        </a:p>
      </dsp:txBody>
      <dsp:txXfrm>
        <a:off x="822301" y="6449"/>
        <a:ext cx="10635420" cy="845046"/>
      </dsp:txXfrm>
    </dsp:sp>
    <dsp:sp modelId="{8038CDCC-7E2A-40CD-A645-3FCA66AB5735}">
      <dsp:nvSpPr>
        <dsp:cNvPr id="0" name=""/>
        <dsp:cNvSpPr/>
      </dsp:nvSpPr>
      <dsp:spPr>
        <a:xfrm>
          <a:off x="0" y="1062756"/>
          <a:ext cx="11531599" cy="7116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6D05D-440A-4537-8680-FF8FCA3C7187}">
      <dsp:nvSpPr>
        <dsp:cNvPr id="0" name=""/>
        <dsp:cNvSpPr/>
      </dsp:nvSpPr>
      <dsp:spPr>
        <a:xfrm>
          <a:off x="111099" y="1071829"/>
          <a:ext cx="600101" cy="6934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7BC3A-8A74-4FE1-8CF3-79E9A84C74CA}">
      <dsp:nvSpPr>
        <dsp:cNvPr id="0" name=""/>
        <dsp:cNvSpPr/>
      </dsp:nvSpPr>
      <dsp:spPr>
        <a:xfrm>
          <a:off x="822301" y="1062756"/>
          <a:ext cx="10635420" cy="845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34" tIns="89434" rIns="89434" bIns="89434" numCol="1" spcCol="1270" anchor="ctr" anchorCtr="0">
          <a:noAutofit/>
        </a:bodyPr>
        <a:lstStyle/>
        <a:p>
          <a:pPr marL="0" lvl="0" indent="0" algn="l" defTabSz="1244600">
            <a:lnSpc>
              <a:spcPct val="90000"/>
            </a:lnSpc>
            <a:spcBef>
              <a:spcPct val="0"/>
            </a:spcBef>
            <a:spcAft>
              <a:spcPct val="35000"/>
            </a:spcAft>
            <a:buNone/>
          </a:pPr>
          <a:r>
            <a:rPr lang="nl-NL" sz="2800" b="0" i="0" kern="1200" dirty="0"/>
            <a:t>Repareren van incorrecte en/of inefficiënte oplossingsstrategieën;</a:t>
          </a:r>
          <a:endParaRPr lang="en-US" sz="2800" kern="1200" dirty="0"/>
        </a:p>
      </dsp:txBody>
      <dsp:txXfrm>
        <a:off x="822301" y="1062756"/>
        <a:ext cx="10635420" cy="845046"/>
      </dsp:txXfrm>
    </dsp:sp>
    <dsp:sp modelId="{9CB4E4B5-5D7B-4DF8-AAD5-FC069C47FB11}">
      <dsp:nvSpPr>
        <dsp:cNvPr id="0" name=""/>
        <dsp:cNvSpPr/>
      </dsp:nvSpPr>
      <dsp:spPr>
        <a:xfrm>
          <a:off x="0" y="2119064"/>
          <a:ext cx="11531599" cy="7116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1DAB1-10DF-404A-9AD7-1BB99DA7B745}">
      <dsp:nvSpPr>
        <dsp:cNvPr id="0" name=""/>
        <dsp:cNvSpPr/>
      </dsp:nvSpPr>
      <dsp:spPr>
        <a:xfrm>
          <a:off x="22198" y="2133601"/>
          <a:ext cx="777903" cy="682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2130ED-F624-408B-B370-AE1EE41BFD74}">
      <dsp:nvSpPr>
        <dsp:cNvPr id="0" name=""/>
        <dsp:cNvSpPr/>
      </dsp:nvSpPr>
      <dsp:spPr>
        <a:xfrm>
          <a:off x="784226" y="2019298"/>
          <a:ext cx="10635420" cy="845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34" tIns="89434" rIns="89434" bIns="89434" numCol="1" spcCol="1270" anchor="ctr" anchorCtr="0">
          <a:noAutofit/>
        </a:bodyPr>
        <a:lstStyle/>
        <a:p>
          <a:pPr marL="0" lvl="0" indent="0" algn="l" defTabSz="1244600">
            <a:lnSpc>
              <a:spcPct val="90000"/>
            </a:lnSpc>
            <a:spcBef>
              <a:spcPct val="0"/>
            </a:spcBef>
            <a:spcAft>
              <a:spcPct val="35000"/>
            </a:spcAft>
            <a:buNone/>
          </a:pPr>
          <a:r>
            <a:rPr lang="nl-NL" sz="2800" b="0" i="0" kern="1200" dirty="0"/>
            <a:t>Werken aan vaardigheden: plannen, omgaan met falen, verwoorden oplossingen naar uitwerking op papier; </a:t>
          </a:r>
          <a:endParaRPr lang="en-US" sz="2800" kern="1200" dirty="0"/>
        </a:p>
      </dsp:txBody>
      <dsp:txXfrm>
        <a:off x="784226" y="2019298"/>
        <a:ext cx="10635420" cy="845046"/>
      </dsp:txXfrm>
    </dsp:sp>
    <dsp:sp modelId="{CEFB9B7A-3D49-41FF-A4F0-48FB98320BAB}">
      <dsp:nvSpPr>
        <dsp:cNvPr id="0" name=""/>
        <dsp:cNvSpPr/>
      </dsp:nvSpPr>
      <dsp:spPr>
        <a:xfrm>
          <a:off x="0" y="3175372"/>
          <a:ext cx="11531599" cy="7116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08B62-70BD-4293-8814-307FF4CF86DA}">
      <dsp:nvSpPr>
        <dsp:cNvPr id="0" name=""/>
        <dsp:cNvSpPr/>
      </dsp:nvSpPr>
      <dsp:spPr>
        <a:xfrm>
          <a:off x="127000" y="3188859"/>
          <a:ext cx="568301" cy="6846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B0B00-BC57-461F-AB79-454111C8AA98}">
      <dsp:nvSpPr>
        <dsp:cNvPr id="0" name=""/>
        <dsp:cNvSpPr/>
      </dsp:nvSpPr>
      <dsp:spPr>
        <a:xfrm>
          <a:off x="796882" y="3086473"/>
          <a:ext cx="10635420" cy="845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34" tIns="89434" rIns="89434" bIns="89434" numCol="1" spcCol="1270" anchor="ctr" anchorCtr="0">
          <a:noAutofit/>
        </a:bodyPr>
        <a:lstStyle/>
        <a:p>
          <a:pPr marL="0" lvl="0" indent="0" algn="l" defTabSz="1244600">
            <a:lnSpc>
              <a:spcPct val="90000"/>
            </a:lnSpc>
            <a:spcBef>
              <a:spcPct val="0"/>
            </a:spcBef>
            <a:spcAft>
              <a:spcPct val="35000"/>
            </a:spcAft>
            <a:buNone/>
          </a:pPr>
          <a:r>
            <a:rPr lang="nl-NL" sz="2800" b="0" i="0" kern="1200" dirty="0"/>
            <a:t>Aandacht voor barrières in de rekenmethode  (</a:t>
          </a:r>
          <a:r>
            <a:rPr lang="nl-NL" sz="2800" b="0" i="0" kern="1200" dirty="0" err="1"/>
            <a:t>dressed</a:t>
          </a:r>
          <a:r>
            <a:rPr lang="nl-NL" sz="2800" b="0" i="0" kern="1200" dirty="0"/>
            <a:t>-up </a:t>
          </a:r>
          <a:r>
            <a:rPr lang="nl-NL" sz="2800" b="0" i="0" kern="1200" dirty="0" err="1"/>
            <a:t>problems</a:t>
          </a:r>
          <a:r>
            <a:rPr lang="nl-NL" sz="2800" b="0" i="0" kern="1200" dirty="0"/>
            <a:t>,  taal van de rekenmethode leren) </a:t>
          </a:r>
          <a:endParaRPr lang="en-US" sz="2800" kern="1200" dirty="0"/>
        </a:p>
      </dsp:txBody>
      <dsp:txXfrm>
        <a:off x="796882" y="3086473"/>
        <a:ext cx="10635420" cy="845046"/>
      </dsp:txXfrm>
    </dsp:sp>
    <dsp:sp modelId="{6448B9E4-1178-498C-89E3-8A27D29206B2}">
      <dsp:nvSpPr>
        <dsp:cNvPr id="0" name=""/>
        <dsp:cNvSpPr/>
      </dsp:nvSpPr>
      <dsp:spPr>
        <a:xfrm>
          <a:off x="0" y="4231679"/>
          <a:ext cx="11531599" cy="7116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857912-94C9-49F9-9284-904DCD6DC743}">
      <dsp:nvSpPr>
        <dsp:cNvPr id="0" name=""/>
        <dsp:cNvSpPr/>
      </dsp:nvSpPr>
      <dsp:spPr>
        <a:xfrm>
          <a:off x="111099" y="4272775"/>
          <a:ext cx="600101" cy="6294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4F0767-F25A-4D7D-9C89-018644AF4968}">
      <dsp:nvSpPr>
        <dsp:cNvPr id="0" name=""/>
        <dsp:cNvSpPr/>
      </dsp:nvSpPr>
      <dsp:spPr>
        <a:xfrm>
          <a:off x="822301" y="4231679"/>
          <a:ext cx="10635420" cy="845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34" tIns="89434" rIns="89434" bIns="89434" numCol="1" spcCol="1270" anchor="ctr" anchorCtr="0">
          <a:noAutofit/>
        </a:bodyPr>
        <a:lstStyle/>
        <a:p>
          <a:pPr marL="0" lvl="0" indent="0" algn="l" defTabSz="1244600">
            <a:lnSpc>
              <a:spcPct val="90000"/>
            </a:lnSpc>
            <a:spcBef>
              <a:spcPct val="0"/>
            </a:spcBef>
            <a:spcAft>
              <a:spcPct val="35000"/>
            </a:spcAft>
            <a:buNone/>
          </a:pPr>
          <a:r>
            <a:rPr lang="nl-NL" sz="2800" b="0" i="0" kern="1200" dirty="0"/>
            <a:t>Verdieping: verbreden of verrijken</a:t>
          </a:r>
          <a:endParaRPr lang="en-US" sz="2800" kern="1200" dirty="0"/>
        </a:p>
      </dsp:txBody>
      <dsp:txXfrm>
        <a:off x="822301" y="4231679"/>
        <a:ext cx="10635420" cy="8450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nl-NL"/>
          </a:p>
        </p:txBody>
      </p:sp>
      <p:sp>
        <p:nvSpPr>
          <p:cNvPr id="3" name="Tijdelijke aanduiding voor datum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E4CF88D4-64C0-4CD8-BCE0-3BB6973FC0A8}" type="datetimeFigureOut">
              <a:rPr lang="nl-NL" smtClean="0"/>
              <a:t>3-3-2021</a:t>
            </a:fld>
            <a:endParaRPr lang="nl-NL"/>
          </a:p>
        </p:txBody>
      </p:sp>
      <p:sp>
        <p:nvSpPr>
          <p:cNvPr id="4" name="Tijdelijke aanduiding voor dia-afbeelding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nl-NL"/>
          </a:p>
        </p:txBody>
      </p:sp>
      <p:sp>
        <p:nvSpPr>
          <p:cNvPr id="5" name="Tijdelijke aanduiding voor notities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629A4D50-D144-4B46-9938-7E5C68DE03A4}" type="slidenum">
              <a:rPr lang="nl-NL" smtClean="0"/>
              <a:t>‹nr.›</a:t>
            </a:fld>
            <a:endParaRPr lang="nl-NL"/>
          </a:p>
        </p:txBody>
      </p:sp>
    </p:spTree>
    <p:extLst>
      <p:ext uri="{BB962C8B-B14F-4D97-AF65-F5344CB8AC3E}">
        <p14:creationId xmlns:p14="http://schemas.microsoft.com/office/powerpoint/2010/main" val="144122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9A4D50-D144-4B46-9938-7E5C68DE03A4}" type="slidenum">
              <a:rPr lang="nl-NL" smtClean="0"/>
              <a:t>1</a:t>
            </a:fld>
            <a:endParaRPr lang="nl-NL"/>
          </a:p>
        </p:txBody>
      </p:sp>
    </p:spTree>
    <p:extLst>
      <p:ext uri="{BB962C8B-B14F-4D97-AF65-F5344CB8AC3E}">
        <p14:creationId xmlns:p14="http://schemas.microsoft.com/office/powerpoint/2010/main" val="175158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25</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117572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27</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49770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29</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393813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33</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119873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D01861AD-B510-AA4F-8832-9D2B33D9BB9A}" type="slidenum">
              <a:rPr lang="nl-NL" smtClean="0"/>
              <a:pPr>
                <a:defRPr/>
              </a:pPr>
              <a:t>34</a:t>
            </a:fld>
            <a:endParaRPr lang="nl-NL"/>
          </a:p>
        </p:txBody>
      </p:sp>
    </p:spTree>
    <p:extLst>
      <p:ext uri="{BB962C8B-B14F-4D97-AF65-F5344CB8AC3E}">
        <p14:creationId xmlns:p14="http://schemas.microsoft.com/office/powerpoint/2010/main" val="186727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37</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44715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92ED0ED-2E8C-E54A-8C24-268E413B1207}" type="slidenum">
              <a:rPr lang="nl-NL" smtClean="0"/>
              <a:t>38</a:t>
            </a:fld>
            <a:endParaRPr lang="nl-NL"/>
          </a:p>
        </p:txBody>
      </p:sp>
    </p:spTree>
    <p:extLst>
      <p:ext uri="{BB962C8B-B14F-4D97-AF65-F5344CB8AC3E}">
        <p14:creationId xmlns:p14="http://schemas.microsoft.com/office/powerpoint/2010/main" val="3427471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573338" y="1035050"/>
            <a:ext cx="4962525" cy="279082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E3857DE-B997-4F21-AB96-EC62C50B8D52}" type="slidenum">
              <a:rPr lang="nl-NL" smtClean="0"/>
              <a:t>41</a:t>
            </a:fld>
            <a:endParaRPr lang="nl-NL"/>
          </a:p>
        </p:txBody>
      </p:sp>
    </p:spTree>
    <p:extLst>
      <p:ext uri="{BB962C8B-B14F-4D97-AF65-F5344CB8AC3E}">
        <p14:creationId xmlns:p14="http://schemas.microsoft.com/office/powerpoint/2010/main" val="383656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D01861AD-B510-AA4F-8832-9D2B33D9BB9A}" type="slidenum">
              <a:rPr lang="nl-NL" smtClean="0"/>
              <a:pPr>
                <a:defRPr/>
              </a:pPr>
              <a:t>44</a:t>
            </a:fld>
            <a:endParaRPr lang="nl-NL"/>
          </a:p>
        </p:txBody>
      </p:sp>
      <p:sp>
        <p:nvSpPr>
          <p:cNvPr id="5" name="Tijdelijke aanduiding voor datum 4">
            <a:extLst>
              <a:ext uri="{FF2B5EF4-FFF2-40B4-BE49-F238E27FC236}">
                <a16:creationId xmlns:a16="http://schemas.microsoft.com/office/drawing/2014/main" id="{DD5EE985-58BF-43E7-BAF6-757EC362A83C}"/>
              </a:ext>
            </a:extLst>
          </p:cNvPr>
          <p:cNvSpPr>
            <a:spLocks noGrp="1"/>
          </p:cNvSpPr>
          <p:nvPr>
            <p:ph type="dt" idx="1"/>
          </p:nvPr>
        </p:nvSpPr>
        <p:spPr/>
        <p:txBody>
          <a:bodyPr/>
          <a:lstStyle/>
          <a:p>
            <a:pPr>
              <a:defRPr/>
            </a:pPr>
            <a:endParaRPr lang="nl-NL"/>
          </a:p>
        </p:txBody>
      </p:sp>
    </p:spTree>
    <p:extLst>
      <p:ext uri="{BB962C8B-B14F-4D97-AF65-F5344CB8AC3E}">
        <p14:creationId xmlns:p14="http://schemas.microsoft.com/office/powerpoint/2010/main" val="1402991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951461-7E48-A749-A47A-23D998D889C1}" type="slidenum">
              <a:rPr lang="nl-NL" smtClean="0"/>
              <a:t>45</a:t>
            </a:fld>
            <a:endParaRPr lang="nl-NL"/>
          </a:p>
        </p:txBody>
      </p:sp>
    </p:spTree>
    <p:extLst>
      <p:ext uri="{BB962C8B-B14F-4D97-AF65-F5344CB8AC3E}">
        <p14:creationId xmlns:p14="http://schemas.microsoft.com/office/powerpoint/2010/main" val="203095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E6EB5D3-29FF-8444-8B55-3EA6129946E9}" type="slidenum">
              <a:rPr lang="nl-NL" smtClean="0"/>
              <a:t>4</a:t>
            </a:fld>
            <a:endParaRPr lang="nl-NL"/>
          </a:p>
        </p:txBody>
      </p:sp>
    </p:spTree>
    <p:extLst>
      <p:ext uri="{BB962C8B-B14F-4D97-AF65-F5344CB8AC3E}">
        <p14:creationId xmlns:p14="http://schemas.microsoft.com/office/powerpoint/2010/main" val="249119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Tip; bekijk de aanbevelingen </a:t>
            </a:r>
          </a:p>
        </p:txBody>
      </p:sp>
      <p:sp>
        <p:nvSpPr>
          <p:cNvPr id="4" name="Tijdelijke aanduiding voor dianummer 3"/>
          <p:cNvSpPr>
            <a:spLocks noGrp="1"/>
          </p:cNvSpPr>
          <p:nvPr>
            <p:ph type="sldNum" sz="quarter" idx="5"/>
          </p:nvPr>
        </p:nvSpPr>
        <p:spPr/>
        <p:txBody>
          <a:bodyPr/>
          <a:lstStyle/>
          <a:p>
            <a:fld id="{629A4D50-D144-4B46-9938-7E5C68DE03A4}" type="slidenum">
              <a:rPr lang="nl-NL" smtClean="0"/>
              <a:t>7</a:t>
            </a:fld>
            <a:endParaRPr lang="nl-NL"/>
          </a:p>
        </p:txBody>
      </p:sp>
    </p:spTree>
    <p:extLst>
      <p:ext uri="{BB962C8B-B14F-4D97-AF65-F5344CB8AC3E}">
        <p14:creationId xmlns:p14="http://schemas.microsoft.com/office/powerpoint/2010/main" val="288742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D01861AD-B510-AA4F-8832-9D2B33D9BB9A}" type="slidenum">
              <a:rPr lang="nl-NL" smtClean="0"/>
              <a:pPr>
                <a:defRPr/>
              </a:pPr>
              <a:t>10</a:t>
            </a:fld>
            <a:endParaRPr lang="nl-NL"/>
          </a:p>
        </p:txBody>
      </p:sp>
    </p:spTree>
    <p:extLst>
      <p:ext uri="{BB962C8B-B14F-4D97-AF65-F5344CB8AC3E}">
        <p14:creationId xmlns:p14="http://schemas.microsoft.com/office/powerpoint/2010/main" val="69629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E6EB5D3-29FF-8444-8B55-3EA6129946E9}" type="slidenum">
              <a:rPr lang="nl-NL" smtClean="0"/>
              <a:t>11</a:t>
            </a:fld>
            <a:endParaRPr lang="nl-NL"/>
          </a:p>
        </p:txBody>
      </p:sp>
    </p:spTree>
    <p:extLst>
      <p:ext uri="{BB962C8B-B14F-4D97-AF65-F5344CB8AC3E}">
        <p14:creationId xmlns:p14="http://schemas.microsoft.com/office/powerpoint/2010/main" val="274924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951461-7E48-A749-A47A-23D998D889C1}" type="slidenum">
              <a:rPr lang="nl-NL" smtClean="0"/>
              <a:t>15</a:t>
            </a:fld>
            <a:endParaRPr lang="nl-NL"/>
          </a:p>
        </p:txBody>
      </p:sp>
    </p:spTree>
    <p:extLst>
      <p:ext uri="{BB962C8B-B14F-4D97-AF65-F5344CB8AC3E}">
        <p14:creationId xmlns:p14="http://schemas.microsoft.com/office/powerpoint/2010/main" val="825692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E6EB5D3-29FF-8444-8B55-3EA6129946E9}" type="slidenum">
              <a:rPr lang="nl-NL" smtClean="0"/>
              <a:t>18</a:t>
            </a:fld>
            <a:endParaRPr lang="nl-NL"/>
          </a:p>
        </p:txBody>
      </p:sp>
    </p:spTree>
    <p:extLst>
      <p:ext uri="{BB962C8B-B14F-4D97-AF65-F5344CB8AC3E}">
        <p14:creationId xmlns:p14="http://schemas.microsoft.com/office/powerpoint/2010/main" val="17927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92ED0ED-2E8C-E54A-8C24-268E413B1207}" type="slidenum">
              <a:rPr lang="nl-NL" smtClean="0"/>
              <a:t>19</a:t>
            </a:fld>
            <a:endParaRPr lang="nl-NL"/>
          </a:p>
        </p:txBody>
      </p:sp>
    </p:spTree>
    <p:extLst>
      <p:ext uri="{BB962C8B-B14F-4D97-AF65-F5344CB8AC3E}">
        <p14:creationId xmlns:p14="http://schemas.microsoft.com/office/powerpoint/2010/main" val="277668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68600" y="944563"/>
            <a:ext cx="4525963" cy="25463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951461-7E48-A749-A47A-23D998D889C1}" type="slidenum">
              <a:rPr lang="nl-NL" smtClean="0"/>
              <a:t>20</a:t>
            </a:fld>
            <a:endParaRPr lang="nl-NL"/>
          </a:p>
        </p:txBody>
      </p:sp>
    </p:spTree>
    <p:extLst>
      <p:ext uri="{BB962C8B-B14F-4D97-AF65-F5344CB8AC3E}">
        <p14:creationId xmlns:p14="http://schemas.microsoft.com/office/powerpoint/2010/main" val="1723817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99AD7-57C0-4A4C-BF9B-049A573ACC61}"/>
              </a:ext>
            </a:extLst>
          </p:cNvPr>
          <p:cNvSpPr/>
          <p:nvPr/>
        </p:nvSpPr>
        <p:spPr>
          <a:xfrm>
            <a:off x="-167425" y="-125569"/>
            <a:ext cx="12526850" cy="710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48BD041-32CD-B74D-B516-028BB71DFF2C}"/>
              </a:ext>
            </a:extLst>
          </p:cNvPr>
          <p:cNvPicPr>
            <a:picLocks noChangeAspect="1"/>
          </p:cNvPicPr>
          <p:nvPr/>
        </p:nvPicPr>
        <p:blipFill>
          <a:blip r:embed="rId2"/>
          <a:stretch>
            <a:fillRect/>
          </a:stretch>
        </p:blipFill>
        <p:spPr>
          <a:xfrm>
            <a:off x="5593946" y="830243"/>
            <a:ext cx="9072563" cy="6858000"/>
          </a:xfrm>
          <a:prstGeom prst="rect">
            <a:avLst/>
          </a:prstGeom>
        </p:spPr>
      </p:pic>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97067" y="1617689"/>
            <a:ext cx="7541200" cy="2182159"/>
          </a:xfrm>
        </p:spPr>
        <p:txBody>
          <a:bodyPr anchor="b" anchorCtr="0">
            <a:normAutofit/>
          </a:bodyPr>
          <a:lstStyle>
            <a:lvl1pPr algn="l">
              <a:defRPr sz="4800">
                <a:solidFill>
                  <a:schemeClr val="bg1"/>
                </a:solidFill>
              </a:defRPr>
            </a:lvl1pPr>
          </a:lstStyle>
          <a:p>
            <a:r>
              <a:rPr lang="nl-NL"/>
              <a:t>Klik om stijl te bewerken</a:t>
            </a:r>
            <a:endParaRPr lang="en-US" dirty="0"/>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99391" y="3938673"/>
            <a:ext cx="7538835" cy="8901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pic>
        <p:nvPicPr>
          <p:cNvPr id="6" name="Picture 5">
            <a:extLst>
              <a:ext uri="{FF2B5EF4-FFF2-40B4-BE49-F238E27FC236}">
                <a16:creationId xmlns:a16="http://schemas.microsoft.com/office/drawing/2014/main" id="{C5069A28-B2A0-8A4E-AA44-A2F94B412796}"/>
              </a:ext>
            </a:extLst>
          </p:cNvPr>
          <p:cNvPicPr>
            <a:picLocks noChangeAspect="1"/>
          </p:cNvPicPr>
          <p:nvPr/>
        </p:nvPicPr>
        <p:blipFill>
          <a:blip r:embed="rId3"/>
          <a:stretch>
            <a:fillRect/>
          </a:stretch>
        </p:blipFill>
        <p:spPr>
          <a:xfrm>
            <a:off x="2361000" y="572944"/>
            <a:ext cx="1300576" cy="730800"/>
          </a:xfrm>
          <a:prstGeom prst="rect">
            <a:avLst/>
          </a:prstGeom>
        </p:spPr>
      </p:pic>
      <p:pic>
        <p:nvPicPr>
          <p:cNvPr id="13" name="Picture 12">
            <a:extLst>
              <a:ext uri="{FF2B5EF4-FFF2-40B4-BE49-F238E27FC236}">
                <a16:creationId xmlns:a16="http://schemas.microsoft.com/office/drawing/2014/main" id="{B1FF2DE9-799E-FC41-BF64-2092C152521E}"/>
              </a:ext>
            </a:extLst>
          </p:cNvPr>
          <p:cNvPicPr>
            <a:picLocks noChangeAspect="1"/>
          </p:cNvPicPr>
          <p:nvPr/>
        </p:nvPicPr>
        <p:blipFill>
          <a:blip r:embed="rId4"/>
          <a:stretch>
            <a:fillRect/>
          </a:stretch>
        </p:blipFill>
        <p:spPr>
          <a:xfrm>
            <a:off x="6371167" y="783044"/>
            <a:ext cx="3467100" cy="520700"/>
          </a:xfrm>
          <a:prstGeom prst="rect">
            <a:avLst/>
          </a:prstGeom>
        </p:spPr>
      </p:pic>
    </p:spTree>
    <p:extLst>
      <p:ext uri="{BB962C8B-B14F-4D97-AF65-F5344CB8AC3E}">
        <p14:creationId xmlns:p14="http://schemas.microsoft.com/office/powerpoint/2010/main" val="119572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838199" y="1788674"/>
            <a:ext cx="10442575" cy="2899867"/>
          </a:xfrm>
        </p:spPr>
        <p:txBody>
          <a:bodyPr>
            <a:normAutofit/>
          </a:bodyPr>
          <a:lstStyle>
            <a:lvl1pPr algn="ctr">
              <a:defRPr sz="6600" b="1" i="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8756651" y="4688541"/>
            <a:ext cx="2593975" cy="828019"/>
          </a:xfrm>
        </p:spPr>
        <p:txBody>
          <a:bodyPr>
            <a:normAutofit/>
          </a:bodyPr>
          <a:lstStyle>
            <a:lvl1pPr marL="0" indent="0" algn="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Source / author</a:t>
            </a:r>
          </a:p>
        </p:txBody>
      </p:sp>
      <p:pic>
        <p:nvPicPr>
          <p:cNvPr id="5" name="Picture 4">
            <a:extLst>
              <a:ext uri="{FF2B5EF4-FFF2-40B4-BE49-F238E27FC236}">
                <a16:creationId xmlns:a16="http://schemas.microsoft.com/office/drawing/2014/main" id="{62212A60-1C2D-3A4C-A476-B789456FE637}"/>
              </a:ext>
            </a:extLst>
          </p:cNvPr>
          <p:cNvPicPr>
            <a:picLocks noChangeAspect="1"/>
          </p:cNvPicPr>
          <p:nvPr/>
        </p:nvPicPr>
        <p:blipFill>
          <a:blip r:embed="rId2"/>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79821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6981C-B70A-0D49-A098-EB54BBD99385}"/>
              </a:ext>
            </a:extLst>
          </p:cNvPr>
          <p:cNvPicPr>
            <a:picLocks noChangeAspect="1"/>
          </p:cNvPicPr>
          <p:nvPr/>
        </p:nvPicPr>
        <p:blipFill rotWithShape="1">
          <a:blip r:embed="rId2"/>
          <a:srcRect l="42867" t="43778" r="7375" b="22000"/>
          <a:stretch/>
        </p:blipFill>
        <p:spPr>
          <a:xfrm>
            <a:off x="-259081" y="-228830"/>
            <a:ext cx="12893841" cy="7300189"/>
          </a:xfrm>
          <a:prstGeom prst="rect">
            <a:avLst/>
          </a:prstGeom>
        </p:spPr>
      </p:pic>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1816733" y="1788674"/>
            <a:ext cx="8485508" cy="2899867"/>
          </a:xfrm>
        </p:spPr>
        <p:txBody>
          <a:bodyPr>
            <a:normAutofit/>
          </a:bodyPr>
          <a:lstStyle>
            <a:lvl1pPr algn="ctr">
              <a:defRPr sz="4400" b="1" i="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4762499" y="4826642"/>
            <a:ext cx="2593975" cy="828019"/>
          </a:xfrm>
        </p:spPr>
        <p:txBody>
          <a:bodyPr>
            <a:normAutofit/>
          </a:bodyPr>
          <a:lstStyle>
            <a:lvl1pPr marL="0" indent="0" algn="ct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Source / author</a:t>
            </a:r>
          </a:p>
        </p:txBody>
      </p:sp>
      <p:pic>
        <p:nvPicPr>
          <p:cNvPr id="9" name="Picture 8">
            <a:extLst>
              <a:ext uri="{FF2B5EF4-FFF2-40B4-BE49-F238E27FC236}">
                <a16:creationId xmlns:a16="http://schemas.microsoft.com/office/drawing/2014/main" id="{74926D16-266C-F742-92EE-ED18A9D08F4C}"/>
              </a:ext>
            </a:extLst>
          </p:cNvPr>
          <p:cNvPicPr>
            <a:picLocks noChangeAspect="1"/>
          </p:cNvPicPr>
          <p:nvPr/>
        </p:nvPicPr>
        <p:blipFill>
          <a:blip r:embed="rId3"/>
          <a:stretch>
            <a:fillRect/>
          </a:stretch>
        </p:blipFill>
        <p:spPr>
          <a:xfrm>
            <a:off x="5721076" y="6152410"/>
            <a:ext cx="749593" cy="421200"/>
          </a:xfrm>
          <a:prstGeom prst="rect">
            <a:avLst/>
          </a:prstGeom>
        </p:spPr>
      </p:pic>
    </p:spTree>
    <p:extLst>
      <p:ext uri="{BB962C8B-B14F-4D97-AF65-F5344CB8AC3E}">
        <p14:creationId xmlns:p14="http://schemas.microsoft.com/office/powerpoint/2010/main" val="10145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415B8EB-87CB-FC41-AB08-B1F71B057D57}"/>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C4CA322D-37C8-EA40-96FD-2EE53D0FACB1}"/>
              </a:ext>
            </a:extLst>
          </p:cNvPr>
          <p:cNvSpPr>
            <a:spLocks noGrp="1"/>
          </p:cNvSpPr>
          <p:nvPr>
            <p:ph type="sldNum" sz="quarter" idx="12"/>
          </p:nvPr>
        </p:nvSpPr>
        <p:spPr>
          <a:xfrm>
            <a:off x="10531182" y="6257954"/>
            <a:ext cx="749593"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7" name="Picture 6">
            <a:extLst>
              <a:ext uri="{FF2B5EF4-FFF2-40B4-BE49-F238E27FC236}">
                <a16:creationId xmlns:a16="http://schemas.microsoft.com/office/drawing/2014/main" id="{79B8D2CB-1D75-4E4C-8BC1-8971A0FD4BF0}"/>
              </a:ext>
            </a:extLst>
          </p:cNvPr>
          <p:cNvPicPr>
            <a:picLocks noChangeAspect="1"/>
          </p:cNvPicPr>
          <p:nvPr/>
        </p:nvPicPr>
        <p:blipFill rotWithShape="1">
          <a:blip r:embed="rId2"/>
          <a:srcRect t="23028" b="66543"/>
          <a:stretch/>
        </p:blipFill>
        <p:spPr>
          <a:xfrm>
            <a:off x="-1988821" y="-1011289"/>
            <a:ext cx="16893699" cy="1331785"/>
          </a:xfrm>
          <a:prstGeom prst="rect">
            <a:avLst/>
          </a:prstGeom>
        </p:spPr>
      </p:pic>
      <p:pic>
        <p:nvPicPr>
          <p:cNvPr id="8" name="Picture 7">
            <a:extLst>
              <a:ext uri="{FF2B5EF4-FFF2-40B4-BE49-F238E27FC236}">
                <a16:creationId xmlns:a16="http://schemas.microsoft.com/office/drawing/2014/main" id="{7307DB37-9BD9-7E4A-A457-8A6A3D6DA72D}"/>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366996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7F26DA-A0FF-384F-B120-03948570061D}"/>
              </a:ext>
            </a:extLst>
          </p:cNvPr>
          <p:cNvPicPr>
            <a:picLocks noChangeAspect="1"/>
          </p:cNvPicPr>
          <p:nvPr/>
        </p:nvPicPr>
        <p:blipFill rotWithShape="1">
          <a:blip r:embed="rId2"/>
          <a:srcRect l="62092" t="37011" r="24049" b="31094"/>
          <a:stretch/>
        </p:blipFill>
        <p:spPr>
          <a:xfrm>
            <a:off x="6829122" y="-3358211"/>
            <a:ext cx="6127459" cy="10216211"/>
          </a:xfrm>
          <a:prstGeom prst="rect">
            <a:avLst/>
          </a:prstGeom>
        </p:spPr>
      </p:pic>
      <p:sp>
        <p:nvSpPr>
          <p:cNvPr id="2" name="Title 1">
            <a:extLst>
              <a:ext uri="{FF2B5EF4-FFF2-40B4-BE49-F238E27FC236}">
                <a16:creationId xmlns:a16="http://schemas.microsoft.com/office/drawing/2014/main" id="{D61D62C8-5235-6D4B-AD9B-D195A847091B}"/>
              </a:ext>
            </a:extLst>
          </p:cNvPr>
          <p:cNvSpPr>
            <a:spLocks noGrp="1"/>
          </p:cNvSpPr>
          <p:nvPr>
            <p:ph type="title"/>
          </p:nvPr>
        </p:nvSpPr>
        <p:spPr>
          <a:xfrm>
            <a:off x="839788" y="1066800"/>
            <a:ext cx="5622289" cy="1061875"/>
          </a:xfrm>
        </p:spPr>
        <p:txBody>
          <a:bodyPr anchor="b" anchorCtr="0">
            <a:noAutofit/>
          </a:bodyPr>
          <a:lstStyle>
            <a:lvl1pPr>
              <a:defRPr sz="3200"/>
            </a:lvl1pPr>
          </a:lstStyle>
          <a:p>
            <a:r>
              <a:rPr lang="nl-NL"/>
              <a:t>Klik om stijl te bewerken</a:t>
            </a:r>
            <a:endParaRPr lang="en-US" dirty="0"/>
          </a:p>
        </p:txBody>
      </p:sp>
      <p:sp>
        <p:nvSpPr>
          <p:cNvPr id="4" name="Text Placeholder 3">
            <a:extLst>
              <a:ext uri="{FF2B5EF4-FFF2-40B4-BE49-F238E27FC236}">
                <a16:creationId xmlns:a16="http://schemas.microsoft.com/office/drawing/2014/main" id="{9B2047BA-DCD0-0340-9D71-4A8EA77D74D5}"/>
              </a:ext>
            </a:extLst>
          </p:cNvPr>
          <p:cNvSpPr>
            <a:spLocks noGrp="1"/>
          </p:cNvSpPr>
          <p:nvPr>
            <p:ph type="body" sz="half" idx="2" hasCustomPrompt="1"/>
          </p:nvPr>
        </p:nvSpPr>
        <p:spPr>
          <a:xfrm>
            <a:off x="839789"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short Caption</a:t>
            </a:r>
          </a:p>
        </p:txBody>
      </p:sp>
      <p:sp>
        <p:nvSpPr>
          <p:cNvPr id="8" name="Footer Placeholder 4">
            <a:extLst>
              <a:ext uri="{FF2B5EF4-FFF2-40B4-BE49-F238E27FC236}">
                <a16:creationId xmlns:a16="http://schemas.microsoft.com/office/drawing/2014/main" id="{DB68A963-0C38-1749-926D-358B9AF86F25}"/>
              </a:ext>
            </a:extLst>
          </p:cNvPr>
          <p:cNvSpPr>
            <a:spLocks noGrp="1"/>
          </p:cNvSpPr>
          <p:nvPr>
            <p:ph type="ftr" sz="quarter" idx="11"/>
          </p:nvPr>
        </p:nvSpPr>
        <p:spPr>
          <a:xfrm>
            <a:off x="2928471" y="6257954"/>
            <a:ext cx="274260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9" name="Slide Number Placeholder 5">
            <a:extLst>
              <a:ext uri="{FF2B5EF4-FFF2-40B4-BE49-F238E27FC236}">
                <a16:creationId xmlns:a16="http://schemas.microsoft.com/office/drawing/2014/main" id="{AC807D65-CC4E-1B4C-BAC5-8BBF309FF8D5}"/>
              </a:ext>
            </a:extLst>
          </p:cNvPr>
          <p:cNvSpPr>
            <a:spLocks noGrp="1"/>
          </p:cNvSpPr>
          <p:nvPr>
            <p:ph type="sldNum" sz="quarter" idx="12"/>
          </p:nvPr>
        </p:nvSpPr>
        <p:spPr>
          <a:xfrm>
            <a:off x="5752618" y="6257954"/>
            <a:ext cx="716672"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6" name="Text Placeholder 3">
            <a:extLst>
              <a:ext uri="{FF2B5EF4-FFF2-40B4-BE49-F238E27FC236}">
                <a16:creationId xmlns:a16="http://schemas.microsoft.com/office/drawing/2014/main" id="{936BF039-03E1-4440-B1D0-BFF5623154CC}"/>
              </a:ext>
            </a:extLst>
          </p:cNvPr>
          <p:cNvSpPr>
            <a:spLocks noGrp="1"/>
          </p:cNvSpPr>
          <p:nvPr>
            <p:ph type="body" sz="half" idx="15"/>
          </p:nvPr>
        </p:nvSpPr>
        <p:spPr>
          <a:xfrm>
            <a:off x="816747"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7" name="Text Placeholder 3">
            <a:extLst>
              <a:ext uri="{FF2B5EF4-FFF2-40B4-BE49-F238E27FC236}">
                <a16:creationId xmlns:a16="http://schemas.microsoft.com/office/drawing/2014/main" id="{72769E28-4C8B-6D42-9FCE-C2111DA691D2}"/>
              </a:ext>
            </a:extLst>
          </p:cNvPr>
          <p:cNvSpPr>
            <a:spLocks noGrp="1"/>
          </p:cNvSpPr>
          <p:nvPr>
            <p:ph type="body" sz="half" idx="16"/>
          </p:nvPr>
        </p:nvSpPr>
        <p:spPr>
          <a:xfrm>
            <a:off x="3719473"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9" name="Text Placeholder 3">
            <a:extLst>
              <a:ext uri="{FF2B5EF4-FFF2-40B4-BE49-F238E27FC236}">
                <a16:creationId xmlns:a16="http://schemas.microsoft.com/office/drawing/2014/main" id="{A3CC3022-17B7-FE48-A2BA-A056935AF062}"/>
              </a:ext>
            </a:extLst>
          </p:cNvPr>
          <p:cNvSpPr>
            <a:spLocks noGrp="1"/>
          </p:cNvSpPr>
          <p:nvPr>
            <p:ph type="body" sz="half" idx="17" hasCustomPrompt="1"/>
          </p:nvPr>
        </p:nvSpPr>
        <p:spPr>
          <a:xfrm>
            <a:off x="3726686"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short Caption</a:t>
            </a:r>
          </a:p>
        </p:txBody>
      </p:sp>
      <p:sp>
        <p:nvSpPr>
          <p:cNvPr id="5" name="Picture Placeholder 4">
            <a:extLst>
              <a:ext uri="{FF2B5EF4-FFF2-40B4-BE49-F238E27FC236}">
                <a16:creationId xmlns:a16="http://schemas.microsoft.com/office/drawing/2014/main" id="{D7522044-96D0-084F-A371-18FC9AC4BB4E}"/>
              </a:ext>
            </a:extLst>
          </p:cNvPr>
          <p:cNvSpPr>
            <a:spLocks noGrp="1"/>
          </p:cNvSpPr>
          <p:nvPr>
            <p:ph type="pic" sz="quarter" idx="18"/>
          </p:nvPr>
        </p:nvSpPr>
        <p:spPr>
          <a:xfrm>
            <a:off x="7080242" y="206829"/>
            <a:ext cx="4889518" cy="6444342"/>
          </a:xfrm>
        </p:spPr>
        <p:txBody>
          <a:bodyPr vert="vert" anchor="t" anchorCtr="1"/>
          <a:lstStyle/>
          <a:p>
            <a:r>
              <a:rPr lang="nl-NL"/>
              <a:t>Klik op het pictogram als u een afbeelding wilt toevoegen</a:t>
            </a:r>
            <a:endParaRPr lang="en-US" dirty="0"/>
          </a:p>
        </p:txBody>
      </p:sp>
      <p:pic>
        <p:nvPicPr>
          <p:cNvPr id="14" name="Picture 13">
            <a:extLst>
              <a:ext uri="{FF2B5EF4-FFF2-40B4-BE49-F238E27FC236}">
                <a16:creationId xmlns:a16="http://schemas.microsoft.com/office/drawing/2014/main" id="{18AAF588-3B1A-D741-BFA4-2929AF0829D4}"/>
              </a:ext>
            </a:extLst>
          </p:cNvPr>
          <p:cNvPicPr>
            <a:picLocks noChangeAspect="1"/>
          </p:cNvPicPr>
          <p:nvPr/>
        </p:nvPicPr>
        <p:blipFill>
          <a:blip r:embed="rId3"/>
          <a:stretch>
            <a:fillRect/>
          </a:stretch>
        </p:blipFill>
        <p:spPr>
          <a:xfrm>
            <a:off x="918789" y="6201879"/>
            <a:ext cx="749593" cy="421200"/>
          </a:xfrm>
          <a:prstGeom prst="rect">
            <a:avLst/>
          </a:prstGeom>
        </p:spPr>
      </p:pic>
    </p:spTree>
    <p:extLst>
      <p:ext uri="{BB962C8B-B14F-4D97-AF65-F5344CB8AC3E}">
        <p14:creationId xmlns:p14="http://schemas.microsoft.com/office/powerpoint/2010/main" val="277505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5419-82D9-0046-A62C-931F23631CDF}"/>
              </a:ext>
            </a:extLst>
          </p:cNvPr>
          <p:cNvSpPr>
            <a:spLocks noGrp="1"/>
          </p:cNvSpPr>
          <p:nvPr>
            <p:ph type="title"/>
          </p:nvPr>
        </p:nvSpPr>
        <p:spPr>
          <a:xfrm>
            <a:off x="6455230" y="908050"/>
            <a:ext cx="4930166" cy="1149350"/>
          </a:xfrm>
        </p:spPr>
        <p:txBody>
          <a:bodyPr anchor="b"/>
          <a:lstStyle>
            <a:lvl1pPr>
              <a:defRPr sz="3200"/>
            </a:lvl1pPr>
          </a:lstStyle>
          <a:p>
            <a:r>
              <a:rPr lang="nl-NL"/>
              <a:t>Klik om stijl te bewerken</a:t>
            </a:r>
            <a:endParaRPr lang="en-US"/>
          </a:p>
        </p:txBody>
      </p:sp>
      <p:sp>
        <p:nvSpPr>
          <p:cNvPr id="4" name="Text Placeholder 3">
            <a:extLst>
              <a:ext uri="{FF2B5EF4-FFF2-40B4-BE49-F238E27FC236}">
                <a16:creationId xmlns:a16="http://schemas.microsoft.com/office/drawing/2014/main" id="{8B15CC82-F309-0640-98C2-89AE8AFA02D4}"/>
              </a:ext>
            </a:extLst>
          </p:cNvPr>
          <p:cNvSpPr>
            <a:spLocks noGrp="1"/>
          </p:cNvSpPr>
          <p:nvPr>
            <p:ph type="body" sz="half" idx="2" hasCustomPrompt="1"/>
          </p:nvPr>
        </p:nvSpPr>
        <p:spPr>
          <a:xfrm>
            <a:off x="6455230" y="2057400"/>
            <a:ext cx="4930166" cy="841346"/>
          </a:xfrm>
        </p:spPr>
        <p:txBody>
          <a:bodyPr>
            <a:normAutofit/>
          </a:bodyPr>
          <a:lstStyle>
            <a:lvl1pPr marL="0" indent="0">
              <a:buNone/>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Caption</a:t>
            </a:r>
          </a:p>
        </p:txBody>
      </p:sp>
      <p:sp>
        <p:nvSpPr>
          <p:cNvPr id="8" name="Footer Placeholder 4">
            <a:extLst>
              <a:ext uri="{FF2B5EF4-FFF2-40B4-BE49-F238E27FC236}">
                <a16:creationId xmlns:a16="http://schemas.microsoft.com/office/drawing/2014/main" id="{B9DCEAC5-CD8D-3D4B-95D7-F2811806E758}"/>
              </a:ext>
            </a:extLst>
          </p:cNvPr>
          <p:cNvSpPr>
            <a:spLocks noGrp="1"/>
          </p:cNvSpPr>
          <p:nvPr>
            <p:ph type="ftr" sz="quarter" idx="11"/>
          </p:nvPr>
        </p:nvSpPr>
        <p:spPr>
          <a:xfrm>
            <a:off x="7754470" y="6257954"/>
            <a:ext cx="2766917"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9" name="Slide Number Placeholder 5">
            <a:extLst>
              <a:ext uri="{FF2B5EF4-FFF2-40B4-BE49-F238E27FC236}">
                <a16:creationId xmlns:a16="http://schemas.microsoft.com/office/drawing/2014/main" id="{5B23ED07-6AAC-DA47-B1DF-7F1B43BFE77A}"/>
              </a:ext>
            </a:extLst>
          </p:cNvPr>
          <p:cNvSpPr>
            <a:spLocks noGrp="1"/>
          </p:cNvSpPr>
          <p:nvPr>
            <p:ph type="sldNum" sz="quarter" idx="12"/>
          </p:nvPr>
        </p:nvSpPr>
        <p:spPr>
          <a:xfrm>
            <a:off x="10613985" y="6257954"/>
            <a:ext cx="666790"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5" name="Text Placeholder 3">
            <a:extLst>
              <a:ext uri="{FF2B5EF4-FFF2-40B4-BE49-F238E27FC236}">
                <a16:creationId xmlns:a16="http://schemas.microsoft.com/office/drawing/2014/main" id="{48F6166D-3E4F-E64C-9D05-28007270C0FA}"/>
              </a:ext>
            </a:extLst>
          </p:cNvPr>
          <p:cNvSpPr>
            <a:spLocks noGrp="1"/>
          </p:cNvSpPr>
          <p:nvPr>
            <p:ph type="body" sz="half" idx="14" hasCustomPrompt="1"/>
          </p:nvPr>
        </p:nvSpPr>
        <p:spPr>
          <a:xfrm>
            <a:off x="6455229" y="3206750"/>
            <a:ext cx="4930166" cy="2743200"/>
          </a:xfrm>
        </p:spPr>
        <p:txBody>
          <a:bodyPr>
            <a:normAutofit/>
          </a:bodyPr>
          <a:lstStyle>
            <a:lvl1pPr marL="0" indent="0">
              <a:buNone/>
              <a:defRPr sz="1200" b="0" i="0">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13" name="Rectangle 12">
            <a:extLst>
              <a:ext uri="{FF2B5EF4-FFF2-40B4-BE49-F238E27FC236}">
                <a16:creationId xmlns:a16="http://schemas.microsoft.com/office/drawing/2014/main" id="{6249D4F0-CB2C-4D48-8B1B-58A8F9748E74}"/>
              </a:ext>
            </a:extLst>
          </p:cNvPr>
          <p:cNvSpPr/>
          <p:nvPr/>
        </p:nvSpPr>
        <p:spPr>
          <a:xfrm>
            <a:off x="0" y="0"/>
            <a:ext cx="60524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31DE3D4-F90E-8747-8B4E-EA70B6B30965}"/>
              </a:ext>
            </a:extLst>
          </p:cNvPr>
          <p:cNvSpPr>
            <a:spLocks noGrp="1"/>
          </p:cNvSpPr>
          <p:nvPr>
            <p:ph type="pic" sz="quarter" idx="15"/>
          </p:nvPr>
        </p:nvSpPr>
        <p:spPr>
          <a:xfrm>
            <a:off x="801480" y="908050"/>
            <a:ext cx="4450178" cy="5041900"/>
          </a:xfrm>
        </p:spPr>
        <p:txBody>
          <a:bodyPr/>
          <a:lstStyle/>
          <a:p>
            <a:r>
              <a:rPr lang="nl-NL"/>
              <a:t>Klik op het pictogram als u een afbeelding wilt toevoegen</a:t>
            </a:r>
            <a:endParaRPr lang="en-US"/>
          </a:p>
        </p:txBody>
      </p:sp>
      <p:pic>
        <p:nvPicPr>
          <p:cNvPr id="10" name="Picture 9">
            <a:extLst>
              <a:ext uri="{FF2B5EF4-FFF2-40B4-BE49-F238E27FC236}">
                <a16:creationId xmlns:a16="http://schemas.microsoft.com/office/drawing/2014/main" id="{6CC3969C-9174-0A4D-BCD7-BC08579BA056}"/>
              </a:ext>
            </a:extLst>
          </p:cNvPr>
          <p:cNvPicPr>
            <a:picLocks noChangeAspect="1"/>
          </p:cNvPicPr>
          <p:nvPr/>
        </p:nvPicPr>
        <p:blipFill>
          <a:blip r:embed="rId2"/>
          <a:stretch>
            <a:fillRect/>
          </a:stretch>
        </p:blipFill>
        <p:spPr>
          <a:xfrm>
            <a:off x="-5930205" y="-806951"/>
            <a:ext cx="12459816" cy="9017045"/>
          </a:xfrm>
          <a:prstGeom prst="rect">
            <a:avLst/>
          </a:prstGeom>
        </p:spPr>
      </p:pic>
      <p:pic>
        <p:nvPicPr>
          <p:cNvPr id="11" name="Picture 10">
            <a:extLst>
              <a:ext uri="{FF2B5EF4-FFF2-40B4-BE49-F238E27FC236}">
                <a16:creationId xmlns:a16="http://schemas.microsoft.com/office/drawing/2014/main" id="{D3E021AC-7053-DE4D-8B81-C1F8FC07036A}"/>
              </a:ext>
            </a:extLst>
          </p:cNvPr>
          <p:cNvPicPr>
            <a:picLocks noChangeAspect="1"/>
          </p:cNvPicPr>
          <p:nvPr/>
        </p:nvPicPr>
        <p:blipFill>
          <a:blip r:embed="rId3"/>
          <a:stretch>
            <a:fillRect/>
          </a:stretch>
        </p:blipFill>
        <p:spPr>
          <a:xfrm>
            <a:off x="6528667" y="6201879"/>
            <a:ext cx="749593" cy="421200"/>
          </a:xfrm>
          <a:prstGeom prst="rect">
            <a:avLst/>
          </a:prstGeom>
        </p:spPr>
      </p:pic>
    </p:spTree>
    <p:extLst>
      <p:ext uri="{BB962C8B-B14F-4D97-AF65-F5344CB8AC3E}">
        <p14:creationId xmlns:p14="http://schemas.microsoft.com/office/powerpoint/2010/main" val="396331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A7B48-F30E-BC41-B052-BE14C727D3F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a:extLst>
              <a:ext uri="{FF2B5EF4-FFF2-40B4-BE49-F238E27FC236}">
                <a16:creationId xmlns:a16="http://schemas.microsoft.com/office/drawing/2014/main" id="{0F65A29F-C408-BE4F-BB6E-07F5A2EBB6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Footer Placeholder 4">
            <a:extLst>
              <a:ext uri="{FF2B5EF4-FFF2-40B4-BE49-F238E27FC236}">
                <a16:creationId xmlns:a16="http://schemas.microsoft.com/office/drawing/2014/main" id="{D1162745-C1D2-F749-8B63-44D57211995B}"/>
              </a:ext>
            </a:extLst>
          </p:cNvPr>
          <p:cNvSpPr>
            <a:spLocks noGrp="1"/>
          </p:cNvSpPr>
          <p:nvPr>
            <p:ph type="ftr" sz="quarter" idx="11"/>
          </p:nvPr>
        </p:nvSpPr>
        <p:spPr>
          <a:xfrm>
            <a:off x="7754470" y="6257954"/>
            <a:ext cx="2755343"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4" name="Slide Number Placeholder 5">
            <a:extLst>
              <a:ext uri="{FF2B5EF4-FFF2-40B4-BE49-F238E27FC236}">
                <a16:creationId xmlns:a16="http://schemas.microsoft.com/office/drawing/2014/main" id="{FA6CE894-A7D8-364D-B385-F22CD1EC8F99}"/>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6521B00F-B31F-BA4E-8A24-A84D97F9CB87}"/>
              </a:ext>
            </a:extLst>
          </p:cNvPr>
          <p:cNvPicPr>
            <a:picLocks noChangeAspect="1"/>
          </p:cNvPicPr>
          <p:nvPr/>
        </p:nvPicPr>
        <p:blipFill>
          <a:blip r:embed="rId2"/>
          <a:stretch>
            <a:fillRect/>
          </a:stretch>
        </p:blipFill>
        <p:spPr>
          <a:xfrm>
            <a:off x="911225" y="6201879"/>
            <a:ext cx="749593" cy="421200"/>
          </a:xfrm>
          <a:prstGeom prst="rect">
            <a:avLst/>
          </a:prstGeom>
        </p:spPr>
      </p:pic>
    </p:spTree>
    <p:extLst>
      <p:ext uri="{BB962C8B-B14F-4D97-AF65-F5344CB8AC3E}">
        <p14:creationId xmlns:p14="http://schemas.microsoft.com/office/powerpoint/2010/main" val="769233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22DF-32BD-944B-8151-928AA27E2891}"/>
              </a:ext>
            </a:extLst>
          </p:cNvPr>
          <p:cNvSpPr>
            <a:spLocks noGrp="1"/>
          </p:cNvSpPr>
          <p:nvPr>
            <p:ph type="title"/>
          </p:nvPr>
        </p:nvSpPr>
        <p:spPr>
          <a:xfrm>
            <a:off x="838199" y="635431"/>
            <a:ext cx="9500243" cy="1055257"/>
          </a:xfrm>
        </p:spPr>
        <p:txBody>
          <a:bodyPr/>
          <a:lstStyle/>
          <a:p>
            <a:r>
              <a:rPr lang="nl-NL"/>
              <a:t>Klik om stijl te bewerken</a:t>
            </a:r>
            <a:endParaRPr lang="en-US" dirty="0"/>
          </a:p>
        </p:txBody>
      </p:sp>
      <p:sp>
        <p:nvSpPr>
          <p:cNvPr id="3" name="Vertical Text Placeholder 2">
            <a:extLst>
              <a:ext uri="{FF2B5EF4-FFF2-40B4-BE49-F238E27FC236}">
                <a16:creationId xmlns:a16="http://schemas.microsoft.com/office/drawing/2014/main" id="{EA073E1C-1D67-3A4D-8D84-A9953EDEC52D}"/>
              </a:ext>
            </a:extLst>
          </p:cNvPr>
          <p:cNvSpPr>
            <a:spLocks noGrp="1"/>
          </p:cNvSpPr>
          <p:nvPr>
            <p:ph type="body" orient="vert" idx="1"/>
          </p:nvPr>
        </p:nvSpPr>
        <p:spPr>
          <a:xfrm>
            <a:off x="9555892" y="1825625"/>
            <a:ext cx="1797908" cy="41243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8896895F-8491-1740-AAD7-B7E12DF5FC0B}"/>
              </a:ext>
            </a:extLst>
          </p:cNvPr>
          <p:cNvSpPr>
            <a:spLocks noGrp="1"/>
          </p:cNvSpPr>
          <p:nvPr>
            <p:ph type="ftr" sz="quarter" idx="11"/>
          </p:nvPr>
        </p:nvSpPr>
        <p:spPr>
          <a:xfrm>
            <a:off x="7754470" y="6257954"/>
            <a:ext cx="2720619"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Slide Number Placeholder 5">
            <a:extLst>
              <a:ext uri="{FF2B5EF4-FFF2-40B4-BE49-F238E27FC236}">
                <a16:creationId xmlns:a16="http://schemas.microsoft.com/office/drawing/2014/main" id="{9C5F36BC-35B4-294D-9A02-70EB3FDCE877}"/>
              </a:ext>
            </a:extLst>
          </p:cNvPr>
          <p:cNvSpPr>
            <a:spLocks noGrp="1"/>
          </p:cNvSpPr>
          <p:nvPr>
            <p:ph type="sldNum" sz="quarter" idx="12"/>
          </p:nvPr>
        </p:nvSpPr>
        <p:spPr>
          <a:xfrm>
            <a:off x="10567686" y="6257954"/>
            <a:ext cx="71308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3" name="Picture Placeholder 12">
            <a:extLst>
              <a:ext uri="{FF2B5EF4-FFF2-40B4-BE49-F238E27FC236}">
                <a16:creationId xmlns:a16="http://schemas.microsoft.com/office/drawing/2014/main" id="{BC80589C-68E1-2445-85AF-0839A7310837}"/>
              </a:ext>
            </a:extLst>
          </p:cNvPr>
          <p:cNvSpPr>
            <a:spLocks noGrp="1"/>
          </p:cNvSpPr>
          <p:nvPr>
            <p:ph type="pic" sz="quarter" idx="13"/>
          </p:nvPr>
        </p:nvSpPr>
        <p:spPr>
          <a:xfrm>
            <a:off x="911225" y="1825625"/>
            <a:ext cx="8553450" cy="4124325"/>
          </a:xfrm>
        </p:spPr>
        <p:txBody>
          <a:bodyPr anchor="ctr" anchorCtr="1"/>
          <a:lstStyle/>
          <a:p>
            <a:r>
              <a:rPr lang="nl-NL"/>
              <a:t>Klik op het pictogram als u een afbeelding wilt toevoegen</a:t>
            </a:r>
            <a:endParaRPr lang="en-US" dirty="0"/>
          </a:p>
        </p:txBody>
      </p:sp>
      <p:pic>
        <p:nvPicPr>
          <p:cNvPr id="11" name="Picture 10">
            <a:extLst>
              <a:ext uri="{FF2B5EF4-FFF2-40B4-BE49-F238E27FC236}">
                <a16:creationId xmlns:a16="http://schemas.microsoft.com/office/drawing/2014/main" id="{59937839-E6F5-0D40-8CD8-E39EFA833298}"/>
              </a:ext>
            </a:extLst>
          </p:cNvPr>
          <p:cNvPicPr>
            <a:picLocks noChangeAspect="1"/>
          </p:cNvPicPr>
          <p:nvPr/>
        </p:nvPicPr>
        <p:blipFill rotWithShape="1">
          <a:blip r:embed="rId2"/>
          <a:srcRect l="14242" t="54369" r="19211" b="29575"/>
          <a:stretch/>
        </p:blipFill>
        <p:spPr>
          <a:xfrm rot="5400000">
            <a:off x="9869214" y="3611666"/>
            <a:ext cx="4124326" cy="552241"/>
          </a:xfrm>
          <a:prstGeom prst="rect">
            <a:avLst/>
          </a:prstGeom>
        </p:spPr>
      </p:pic>
      <p:pic>
        <p:nvPicPr>
          <p:cNvPr id="9" name="Picture 8">
            <a:extLst>
              <a:ext uri="{FF2B5EF4-FFF2-40B4-BE49-F238E27FC236}">
                <a16:creationId xmlns:a16="http://schemas.microsoft.com/office/drawing/2014/main" id="{DA174694-4C4F-2844-BD08-89D1CB066BD9}"/>
              </a:ext>
            </a:extLst>
          </p:cNvPr>
          <p:cNvPicPr>
            <a:picLocks noChangeAspect="1"/>
          </p:cNvPicPr>
          <p:nvPr/>
        </p:nvPicPr>
        <p:blipFill>
          <a:blip r:embed="rId3"/>
          <a:stretch>
            <a:fillRect/>
          </a:stretch>
        </p:blipFill>
        <p:spPr>
          <a:xfrm>
            <a:off x="911225" y="6201879"/>
            <a:ext cx="749593" cy="421200"/>
          </a:xfrm>
          <a:prstGeom prst="rect">
            <a:avLst/>
          </a:prstGeom>
        </p:spPr>
      </p:pic>
    </p:spTree>
    <p:extLst>
      <p:ext uri="{BB962C8B-B14F-4D97-AF65-F5344CB8AC3E}">
        <p14:creationId xmlns:p14="http://schemas.microsoft.com/office/powerpoint/2010/main" val="363922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dia-Beeld-GEEL">
    <p:bg>
      <p:bgRef idx="1001">
        <a:schemeClr val="bg1"/>
      </p:bgRef>
    </p:bg>
    <p:spTree>
      <p:nvGrpSpPr>
        <p:cNvPr id="1" name=""/>
        <p:cNvGrpSpPr/>
        <p:nvPr/>
      </p:nvGrpSpPr>
      <p:grpSpPr>
        <a:xfrm>
          <a:off x="0" y="0"/>
          <a:ext cx="0" cy="0"/>
          <a:chOff x="0" y="0"/>
          <a:chExt cx="0" cy="0"/>
        </a:xfrm>
      </p:grpSpPr>
      <p:sp>
        <p:nvSpPr>
          <p:cNvPr id="10" name="Vlak links">
            <a:extLst>
              <a:ext uri="{FF2B5EF4-FFF2-40B4-BE49-F238E27FC236}">
                <a16:creationId xmlns:a16="http://schemas.microsoft.com/office/drawing/2014/main" id="{161B2B1C-EDC4-1241-B6C4-57348FCB2B18}"/>
              </a:ext>
            </a:extLst>
          </p:cNvPr>
          <p:cNvSpPr/>
          <p:nvPr userDrawn="1"/>
        </p:nvSpPr>
        <p:spPr>
          <a:xfrm>
            <a:off x="-6926" y="-6928"/>
            <a:ext cx="6448451" cy="6864928"/>
          </a:xfrm>
          <a:custGeom>
            <a:avLst/>
            <a:gdLst>
              <a:gd name="connsiteX0" fmla="*/ 0 w 8963891"/>
              <a:gd name="connsiteY0" fmla="*/ 0 h 13716000"/>
              <a:gd name="connsiteX1" fmla="*/ 8963891 w 8963891"/>
              <a:gd name="connsiteY1" fmla="*/ 0 h 13716000"/>
              <a:gd name="connsiteX2" fmla="*/ 8963891 w 8963891"/>
              <a:gd name="connsiteY2" fmla="*/ 13716000 h 13716000"/>
              <a:gd name="connsiteX3" fmla="*/ 0 w 8963891"/>
              <a:gd name="connsiteY3" fmla="*/ 13716000 h 13716000"/>
              <a:gd name="connsiteX4" fmla="*/ 0 w 8963891"/>
              <a:gd name="connsiteY4" fmla="*/ 0 h 13716000"/>
              <a:gd name="connsiteX0" fmla="*/ 0 w 13009418"/>
              <a:gd name="connsiteY0" fmla="*/ 13854 h 13729854"/>
              <a:gd name="connsiteX1" fmla="*/ 13009418 w 13009418"/>
              <a:gd name="connsiteY1" fmla="*/ 0 h 13729854"/>
              <a:gd name="connsiteX2" fmla="*/ 8963891 w 13009418"/>
              <a:gd name="connsiteY2" fmla="*/ 13729854 h 13729854"/>
              <a:gd name="connsiteX3" fmla="*/ 0 w 13009418"/>
              <a:gd name="connsiteY3" fmla="*/ 13729854 h 13729854"/>
              <a:gd name="connsiteX4" fmla="*/ 0 w 13009418"/>
              <a:gd name="connsiteY4" fmla="*/ 13854 h 13729854"/>
              <a:gd name="connsiteX0" fmla="*/ 0 w 13050981"/>
              <a:gd name="connsiteY0" fmla="*/ 83127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0 w 13050981"/>
              <a:gd name="connsiteY4" fmla="*/ 83127 h 13799127"/>
              <a:gd name="connsiteX0" fmla="*/ 0 w 13175672"/>
              <a:gd name="connsiteY0" fmla="*/ 0 h 13812982"/>
              <a:gd name="connsiteX1" fmla="*/ 13175672 w 13175672"/>
              <a:gd name="connsiteY1" fmla="*/ 13855 h 13812982"/>
              <a:gd name="connsiteX2" fmla="*/ 9088582 w 13175672"/>
              <a:gd name="connsiteY2" fmla="*/ 13812982 h 13812982"/>
              <a:gd name="connsiteX3" fmla="*/ 124691 w 13175672"/>
              <a:gd name="connsiteY3" fmla="*/ 13812982 h 13812982"/>
              <a:gd name="connsiteX4" fmla="*/ 0 w 13175672"/>
              <a:gd name="connsiteY4" fmla="*/ 0 h 13812982"/>
              <a:gd name="connsiteX0" fmla="*/ 166254 w 13050981"/>
              <a:gd name="connsiteY0" fmla="*/ 304800 h 13799127"/>
              <a:gd name="connsiteX1" fmla="*/ 13050981 w 13050981"/>
              <a:gd name="connsiteY1" fmla="*/ 0 h 13799127"/>
              <a:gd name="connsiteX2" fmla="*/ 8963891 w 13050981"/>
              <a:gd name="connsiteY2" fmla="*/ 13799127 h 13799127"/>
              <a:gd name="connsiteX3" fmla="*/ 0 w 13050981"/>
              <a:gd name="connsiteY3" fmla="*/ 13799127 h 13799127"/>
              <a:gd name="connsiteX4" fmla="*/ 166254 w 13050981"/>
              <a:gd name="connsiteY4" fmla="*/ 304800 h 13799127"/>
              <a:gd name="connsiteX0" fmla="*/ 0 w 13064836"/>
              <a:gd name="connsiteY0" fmla="*/ 83127 h 13799127"/>
              <a:gd name="connsiteX1" fmla="*/ 13064836 w 13064836"/>
              <a:gd name="connsiteY1" fmla="*/ 0 h 13799127"/>
              <a:gd name="connsiteX2" fmla="*/ 8977746 w 13064836"/>
              <a:gd name="connsiteY2" fmla="*/ 13799127 h 13799127"/>
              <a:gd name="connsiteX3" fmla="*/ 13855 w 13064836"/>
              <a:gd name="connsiteY3" fmla="*/ 13799127 h 13799127"/>
              <a:gd name="connsiteX4" fmla="*/ 0 w 13064836"/>
              <a:gd name="connsiteY4" fmla="*/ 83127 h 13799127"/>
              <a:gd name="connsiteX0" fmla="*/ 0 w 10030691"/>
              <a:gd name="connsiteY0" fmla="*/ 0 h 13716000"/>
              <a:gd name="connsiteX1" fmla="*/ 10030691 w 10030691"/>
              <a:gd name="connsiteY1" fmla="*/ 290945 h 13716000"/>
              <a:gd name="connsiteX2" fmla="*/ 8977746 w 10030691"/>
              <a:gd name="connsiteY2" fmla="*/ 13716000 h 13716000"/>
              <a:gd name="connsiteX3" fmla="*/ 13855 w 10030691"/>
              <a:gd name="connsiteY3" fmla="*/ 13716000 h 13716000"/>
              <a:gd name="connsiteX4" fmla="*/ 0 w 10030691"/>
              <a:gd name="connsiteY4" fmla="*/ 0 h 13716000"/>
              <a:gd name="connsiteX0" fmla="*/ 0 w 10432473"/>
              <a:gd name="connsiteY0" fmla="*/ 13855 h 13729855"/>
              <a:gd name="connsiteX1" fmla="*/ 10432473 w 10432473"/>
              <a:gd name="connsiteY1" fmla="*/ 0 h 13729855"/>
              <a:gd name="connsiteX2" fmla="*/ 8977746 w 10432473"/>
              <a:gd name="connsiteY2" fmla="*/ 13729855 h 13729855"/>
              <a:gd name="connsiteX3" fmla="*/ 13855 w 10432473"/>
              <a:gd name="connsiteY3" fmla="*/ 13729855 h 13729855"/>
              <a:gd name="connsiteX4" fmla="*/ 0 w 10432473"/>
              <a:gd name="connsiteY4" fmla="*/ 13855 h 13729855"/>
              <a:gd name="connsiteX0" fmla="*/ 0 w 12898582"/>
              <a:gd name="connsiteY0" fmla="*/ 13855 h 13729855"/>
              <a:gd name="connsiteX1" fmla="*/ 12898582 w 12898582"/>
              <a:gd name="connsiteY1" fmla="*/ 0 h 13729855"/>
              <a:gd name="connsiteX2" fmla="*/ 8977746 w 12898582"/>
              <a:gd name="connsiteY2" fmla="*/ 13729855 h 13729855"/>
              <a:gd name="connsiteX3" fmla="*/ 13855 w 12898582"/>
              <a:gd name="connsiteY3" fmla="*/ 13729855 h 13729855"/>
              <a:gd name="connsiteX4" fmla="*/ 0 w 12898582"/>
              <a:gd name="connsiteY4" fmla="*/ 13855 h 1372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582" h="13729855">
                <a:moveTo>
                  <a:pt x="0" y="13855"/>
                </a:moveTo>
                <a:lnTo>
                  <a:pt x="12898582" y="0"/>
                </a:lnTo>
                <a:lnTo>
                  <a:pt x="8977746" y="13729855"/>
                </a:lnTo>
                <a:lnTo>
                  <a:pt x="13855" y="13729855"/>
                </a:lnTo>
                <a:cubicBezTo>
                  <a:pt x="9237" y="9157855"/>
                  <a:pt x="4618" y="4585855"/>
                  <a:pt x="0" y="138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AFA99A25-679D-8A47-9E57-A53D6534C58A}"/>
              </a:ext>
            </a:extLst>
          </p:cNvPr>
          <p:cNvSpPr/>
          <p:nvPr userDrawn="1"/>
        </p:nvSpPr>
        <p:spPr>
          <a:xfrm rot="960000">
            <a:off x="4601504" y="-573123"/>
            <a:ext cx="1770706" cy="80140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4" name="Tijdelijke aanduiding afbeelding">
            <a:extLst>
              <a:ext uri="{FF2B5EF4-FFF2-40B4-BE49-F238E27FC236}">
                <a16:creationId xmlns:a16="http://schemas.microsoft.com/office/drawing/2014/main" id="{FFA1E4C9-403A-1448-8CE6-A84449037562}"/>
              </a:ext>
            </a:extLst>
          </p:cNvPr>
          <p:cNvSpPr>
            <a:spLocks noGrp="1"/>
          </p:cNvSpPr>
          <p:nvPr>
            <p:ph type="pic" sz="quarter" idx="13"/>
          </p:nvPr>
        </p:nvSpPr>
        <p:spPr>
          <a:xfrm>
            <a:off x="5418065" y="-12764"/>
            <a:ext cx="6786995" cy="6880191"/>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5758" h="13760381">
                <a:moveTo>
                  <a:pt x="3949688" y="1812"/>
                </a:moveTo>
                <a:lnTo>
                  <a:pt x="13575758" y="0"/>
                </a:lnTo>
                <a:cubicBezTo>
                  <a:pt x="13571140" y="4580509"/>
                  <a:pt x="13566521" y="9161018"/>
                  <a:pt x="13561903" y="13741527"/>
                </a:cubicBezTo>
                <a:lnTo>
                  <a:pt x="0" y="13760381"/>
                </a:lnTo>
                <a:lnTo>
                  <a:pt x="3949688" y="1812"/>
                </a:lnTo>
                <a:close/>
              </a:path>
            </a:pathLst>
          </a:custGeom>
          <a:solidFill>
            <a:schemeClr val="bg1">
              <a:lumMod val="85000"/>
            </a:schemeClr>
          </a:solidFill>
        </p:spPr>
        <p:txBody>
          <a:bodyPr anchor="ctr"/>
          <a:lstStyle>
            <a:lvl1pPr algn="ctr">
              <a:defRPr/>
            </a:lvl1pPr>
          </a:lstStyle>
          <a:p>
            <a:r>
              <a:rPr lang="nl-NL"/>
              <a:t>Klik op het pictogram als u een afbeelding wilt toevoegen</a:t>
            </a:r>
            <a:endParaRPr lang="nl-NL" dirty="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p:nvPr>
        </p:nvSpPr>
        <p:spPr>
          <a:xfrm>
            <a:off x="601499" y="4801164"/>
            <a:ext cx="4270654" cy="777667"/>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a:t>Klikken om de ondertitelstijl van het model te bewerken</a:t>
            </a:r>
            <a:endParaRPr lang="en-US" dirty="0"/>
          </a:p>
        </p:txBody>
      </p:sp>
      <p:sp>
        <p:nvSpPr>
          <p:cNvPr id="2" name="Titel"/>
          <p:cNvSpPr>
            <a:spLocks noGrp="1"/>
          </p:cNvSpPr>
          <p:nvPr>
            <p:ph type="ctrTitle" hasCustomPrompt="1"/>
          </p:nvPr>
        </p:nvSpPr>
        <p:spPr>
          <a:xfrm>
            <a:off x="601499" y="2338324"/>
            <a:ext cx="4667644" cy="2153653"/>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54851002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kstdia-2koloms-GEEL">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52975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PECIAL-Tekstdia-2koloms-BLAUW">
    <p:spTree>
      <p:nvGrpSpPr>
        <p:cNvPr id="1" name=""/>
        <p:cNvGrpSpPr/>
        <p:nvPr/>
      </p:nvGrpSpPr>
      <p:grpSpPr>
        <a:xfrm>
          <a:off x="0" y="0"/>
          <a:ext cx="0" cy="0"/>
          <a:chOff x="0" y="0"/>
          <a:chExt cx="0" cy="0"/>
        </a:xfrm>
      </p:grpSpPr>
      <p:sp>
        <p:nvSpPr>
          <p:cNvPr id="12" name="Vlak achtergrond licht">
            <a:extLst>
              <a:ext uri="{FF2B5EF4-FFF2-40B4-BE49-F238E27FC236}">
                <a16:creationId xmlns:a16="http://schemas.microsoft.com/office/drawing/2014/main" id="{640CCD6C-B5FD-634F-B36D-6A9C3BFDEF6E}"/>
              </a:ext>
            </a:extLst>
          </p:cNvPr>
          <p:cNvSpPr/>
          <p:nvPr userDrawn="1"/>
        </p:nvSpPr>
        <p:spPr>
          <a:xfrm>
            <a:off x="0" y="1"/>
            <a:ext cx="12192000" cy="6858000"/>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870626" y="4437640"/>
            <a:ext cx="816409" cy="2764955"/>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rc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56093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50030" y="1613529"/>
            <a:ext cx="7518374" cy="2182159"/>
          </a:xfrm>
        </p:spPr>
        <p:txBody>
          <a:bodyPr anchor="b" anchorCtr="0">
            <a:normAutofit/>
          </a:bodyPr>
          <a:lstStyle>
            <a:lvl1pPr algn="l">
              <a:defRPr sz="4800">
                <a:solidFill>
                  <a:schemeClr val="tx1"/>
                </a:solidFill>
              </a:defRPr>
            </a:lvl1pPr>
          </a:lstStyle>
          <a:p>
            <a:r>
              <a:rPr lang="nl-NL"/>
              <a:t>Klik om stijl te bewerken</a:t>
            </a:r>
            <a:endParaRPr lang="en-US" dirty="0"/>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52354" y="3908503"/>
            <a:ext cx="7515995" cy="1331785"/>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pic>
        <p:nvPicPr>
          <p:cNvPr id="18" name="Picture 17">
            <a:extLst>
              <a:ext uri="{FF2B5EF4-FFF2-40B4-BE49-F238E27FC236}">
                <a16:creationId xmlns:a16="http://schemas.microsoft.com/office/drawing/2014/main" id="{07F73A46-37EE-9C4B-817D-287FB0423E13}"/>
              </a:ext>
            </a:extLst>
          </p:cNvPr>
          <p:cNvPicPr>
            <a:picLocks noChangeAspect="1"/>
          </p:cNvPicPr>
          <p:nvPr/>
        </p:nvPicPr>
        <p:blipFill rotWithShape="1">
          <a:blip r:embed="rId2"/>
          <a:srcRect t="23028" b="66543"/>
          <a:stretch/>
        </p:blipFill>
        <p:spPr>
          <a:xfrm>
            <a:off x="-1988821" y="5949950"/>
            <a:ext cx="16893699" cy="1331785"/>
          </a:xfrm>
          <a:prstGeom prst="rect">
            <a:avLst/>
          </a:prstGeom>
        </p:spPr>
      </p:pic>
      <p:pic>
        <p:nvPicPr>
          <p:cNvPr id="4" name="Picture 3">
            <a:extLst>
              <a:ext uri="{FF2B5EF4-FFF2-40B4-BE49-F238E27FC236}">
                <a16:creationId xmlns:a16="http://schemas.microsoft.com/office/drawing/2014/main" id="{3F224F32-43AD-C54F-AC59-149273A97218}"/>
              </a:ext>
            </a:extLst>
          </p:cNvPr>
          <p:cNvPicPr>
            <a:picLocks noChangeAspect="1"/>
          </p:cNvPicPr>
          <p:nvPr/>
        </p:nvPicPr>
        <p:blipFill>
          <a:blip r:embed="rId3"/>
          <a:stretch>
            <a:fillRect/>
          </a:stretch>
        </p:blipFill>
        <p:spPr>
          <a:xfrm>
            <a:off x="2357633" y="566691"/>
            <a:ext cx="1300576" cy="730800"/>
          </a:xfrm>
          <a:prstGeom prst="rect">
            <a:avLst/>
          </a:prstGeom>
        </p:spPr>
      </p:pic>
      <p:pic>
        <p:nvPicPr>
          <p:cNvPr id="6" name="Picture 5">
            <a:extLst>
              <a:ext uri="{FF2B5EF4-FFF2-40B4-BE49-F238E27FC236}">
                <a16:creationId xmlns:a16="http://schemas.microsoft.com/office/drawing/2014/main" id="{6EB9A58C-B12B-F545-9293-37CB3DA11ADC}"/>
              </a:ext>
            </a:extLst>
          </p:cNvPr>
          <p:cNvPicPr>
            <a:picLocks noChangeAspect="1"/>
          </p:cNvPicPr>
          <p:nvPr/>
        </p:nvPicPr>
        <p:blipFill>
          <a:blip r:embed="rId4"/>
          <a:stretch>
            <a:fillRect/>
          </a:stretch>
        </p:blipFill>
        <p:spPr>
          <a:xfrm>
            <a:off x="6301250" y="776072"/>
            <a:ext cx="3467100" cy="520700"/>
          </a:xfrm>
          <a:prstGeom prst="rect">
            <a:avLst/>
          </a:prstGeom>
        </p:spPr>
      </p:pic>
    </p:spTree>
    <p:extLst>
      <p:ext uri="{BB962C8B-B14F-4D97-AF65-F5344CB8AC3E}">
        <p14:creationId xmlns:p14="http://schemas.microsoft.com/office/powerpoint/2010/main" val="3605769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kstdia-2koloms-BLAUW">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035" y="2484621"/>
            <a:ext cx="636825" cy="473130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69113" y="3736771"/>
            <a:ext cx="816409" cy="3479667"/>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0" name="Inhoud 2">
            <a:extLst>
              <a:ext uri="{FF2B5EF4-FFF2-40B4-BE49-F238E27FC236}">
                <a16:creationId xmlns:a16="http://schemas.microsoft.com/office/drawing/2014/main" id="{DCF58E73-AC61-3948-8593-897AA801EB7E}"/>
              </a:ext>
            </a:extLst>
          </p:cNvPr>
          <p:cNvSpPr>
            <a:spLocks noGrp="1"/>
          </p:cNvSpPr>
          <p:nvPr>
            <p:ph idx="15"/>
          </p:nvPr>
        </p:nvSpPr>
        <p:spPr>
          <a:xfrm>
            <a:off x="6095999" y="2806996"/>
            <a:ext cx="5021657"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3" name="Inhoud 1"/>
          <p:cNvSpPr>
            <a:spLocks noGrp="1"/>
          </p:cNvSpPr>
          <p:nvPr>
            <p:ph idx="1"/>
          </p:nvPr>
        </p:nvSpPr>
        <p:spPr>
          <a:xfrm>
            <a:off x="614946" y="2806996"/>
            <a:ext cx="5021656"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Tree>
    <p:extLst>
      <p:ext uri="{BB962C8B-B14F-4D97-AF65-F5344CB8AC3E}">
        <p14:creationId xmlns:p14="http://schemas.microsoft.com/office/powerpoint/2010/main" val="383518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ampagnedia-Tekst-BLAUW">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15959679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ampagnedia-Tekst-GROEN">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10381842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eelddia-ROZE">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013022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ampagnedia-Tekst-GEEL">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2545935" y="-1322569"/>
            <a:ext cx="7387236" cy="9485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7" name="basisontwerp" hidden="1">
            <a:extLst>
              <a:ext uri="{FF2B5EF4-FFF2-40B4-BE49-F238E27FC236}">
                <a16:creationId xmlns:a16="http://schemas.microsoft.com/office/drawing/2014/main" id="{5E8FF51D-3E6C-854C-B682-8D075B3E1555}"/>
              </a:ext>
            </a:extLst>
          </p:cNvPr>
          <p:cNvPicPr>
            <a:picLocks noChangeAspect="1"/>
          </p:cNvPicPr>
          <p:nvPr userDrawn="1"/>
        </p:nvPicPr>
        <p:blipFill>
          <a:blip r:embed="rId2"/>
          <a:srcRect/>
          <a:stretch/>
        </p:blipFill>
        <p:spPr>
          <a:xfrm>
            <a:off x="-10632" y="0"/>
            <a:ext cx="12190413" cy="6858000"/>
          </a:xfrm>
          <a:prstGeom prst="rect">
            <a:avLst/>
          </a:prstGeom>
        </p:spPr>
      </p:pic>
      <p:pic>
        <p:nvPicPr>
          <p:cNvPr id="5" name="W-quote-zwart">
            <a:extLst>
              <a:ext uri="{FF2B5EF4-FFF2-40B4-BE49-F238E27FC236}">
                <a16:creationId xmlns:a16="http://schemas.microsoft.com/office/drawing/2014/main" id="{C11788C3-6B89-0A41-8BA4-7B5911140707}"/>
              </a:ext>
            </a:extLst>
          </p:cNvPr>
          <p:cNvPicPr>
            <a:picLocks noChangeAspect="1"/>
          </p:cNvPicPr>
          <p:nvPr userDrawn="1"/>
        </p:nvPicPr>
        <p:blipFill>
          <a:blip r:embed="rId3"/>
          <a:stretch>
            <a:fillRect/>
          </a:stretch>
        </p:blipFill>
        <p:spPr>
          <a:xfrm>
            <a:off x="1733051" y="1380555"/>
            <a:ext cx="1260181" cy="1260345"/>
          </a:xfrm>
          <a:prstGeom prst="rect">
            <a:avLst/>
          </a:prstGeom>
        </p:spPr>
      </p:pic>
      <p:sp>
        <p:nvSpPr>
          <p:cNvPr id="2" name="Quote"/>
          <p:cNvSpPr>
            <a:spLocks noGrp="1"/>
          </p:cNvSpPr>
          <p:nvPr>
            <p:ph type="ctrTitle" hasCustomPrompt="1"/>
          </p:nvPr>
        </p:nvSpPr>
        <p:spPr>
          <a:xfrm>
            <a:off x="2734348" y="1764601"/>
            <a:ext cx="7898372" cy="3687445"/>
          </a:xfrm>
        </p:spPr>
        <p:txBody>
          <a:bodyPr anchor="t">
            <a:normAutofit/>
          </a:bodyPr>
          <a:lstStyle>
            <a:lvl1pPr algn="l">
              <a:lnSpc>
                <a:spcPct val="100000"/>
              </a:lnSpc>
              <a:defRPr sz="5499" b="1" i="1" u="sng">
                <a:latin typeface="Roboto Black" panose="02000000000000000000" pitchFamily="2" charset="0"/>
                <a:ea typeface="Roboto Black" panose="02000000000000000000" pitchFamily="2" charset="0"/>
              </a:defRPr>
            </a:lvl1pPr>
          </a:lstStyle>
          <a:p>
            <a:r>
              <a:rPr lang="nl-NL" dirty="0"/>
              <a:t>aar is de </a:t>
            </a:r>
            <a:r>
              <a:rPr lang="nl-NL" dirty="0" err="1"/>
              <a:t>placeholder</a:t>
            </a:r>
            <a:r>
              <a:rPr lang="nl-NL" dirty="0"/>
              <a:t> voor een interessante vraag of quote?</a:t>
            </a:r>
            <a:endParaRPr lang="en-US" dirty="0"/>
          </a:p>
        </p:txBody>
      </p:sp>
      <p:pic>
        <p:nvPicPr>
          <p:cNvPr id="13" name="Afbeelding 12">
            <a:extLst>
              <a:ext uri="{FF2B5EF4-FFF2-40B4-BE49-F238E27FC236}">
                <a16:creationId xmlns:a16="http://schemas.microsoft.com/office/drawing/2014/main" id="{BC7080C8-824E-8B4F-B2A0-C08F18EA2554}"/>
              </a:ext>
            </a:extLst>
          </p:cNvPr>
          <p:cNvPicPr>
            <a:picLocks noChangeAspect="1"/>
          </p:cNvPicPr>
          <p:nvPr userDrawn="1"/>
        </p:nvPicPr>
        <p:blipFill>
          <a:blip r:embed="rId4"/>
          <a:stretch>
            <a:fillRect/>
          </a:stretch>
        </p:blipFill>
        <p:spPr>
          <a:xfrm>
            <a:off x="9761052" y="5264944"/>
            <a:ext cx="1960832" cy="1256759"/>
          </a:xfrm>
          <a:prstGeom prst="rect">
            <a:avLst/>
          </a:prstGeom>
        </p:spPr>
      </p:pic>
    </p:spTree>
    <p:extLst>
      <p:ext uri="{BB962C8B-B14F-4D97-AF65-F5344CB8AC3E}">
        <p14:creationId xmlns:p14="http://schemas.microsoft.com/office/powerpoint/2010/main" val="10219546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dia-Tekst-ROOD">
    <p:bg>
      <p:bgRef idx="1001">
        <a:schemeClr val="bg1"/>
      </p:bgRef>
    </p:bg>
    <p:spTree>
      <p:nvGrpSpPr>
        <p:cNvPr id="1" name=""/>
        <p:cNvGrpSpPr/>
        <p:nvPr/>
      </p:nvGrpSpPr>
      <p:grpSpPr>
        <a:xfrm>
          <a:off x="0" y="0"/>
          <a:ext cx="0" cy="0"/>
          <a:chOff x="0" y="0"/>
          <a:chExt cx="0" cy="0"/>
        </a:xfrm>
      </p:grpSpPr>
      <p:sp>
        <p:nvSpPr>
          <p:cNvPr id="15" name="Vlak links">
            <a:extLst>
              <a:ext uri="{FF2B5EF4-FFF2-40B4-BE49-F238E27FC236}">
                <a16:creationId xmlns:a16="http://schemas.microsoft.com/office/drawing/2014/main" id="{18D4EC64-D79F-5240-A2C2-6F3425115007}"/>
              </a:ext>
            </a:extLst>
          </p:cNvPr>
          <p:cNvSpPr/>
          <p:nvPr userDrawn="1"/>
        </p:nvSpPr>
        <p:spPr>
          <a:xfrm>
            <a:off x="-10632" y="-6928"/>
            <a:ext cx="5303000" cy="6864928"/>
          </a:xfrm>
          <a:prstGeom prst="rect">
            <a:avLst/>
          </a:prstGeom>
          <a:solidFill>
            <a:srgbClr val="F28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11" name="Vlak rechts">
            <a:extLst>
              <a:ext uri="{FF2B5EF4-FFF2-40B4-BE49-F238E27FC236}">
                <a16:creationId xmlns:a16="http://schemas.microsoft.com/office/drawing/2014/main" id="{E8561B04-8EC8-EB41-AEDC-00751FE368BD}"/>
              </a:ext>
            </a:extLst>
          </p:cNvPr>
          <p:cNvSpPr/>
          <p:nvPr userDrawn="1"/>
        </p:nvSpPr>
        <p:spPr>
          <a:xfrm>
            <a:off x="6889000" y="-6928"/>
            <a:ext cx="5303000" cy="6864928"/>
          </a:xfrm>
          <a:prstGeom prst="rect">
            <a:avLst/>
          </a:prstGeom>
          <a:solidFill>
            <a:srgbClr val="EE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midden">
            <a:extLst>
              <a:ext uri="{FF2B5EF4-FFF2-40B4-BE49-F238E27FC236}">
                <a16:creationId xmlns:a16="http://schemas.microsoft.com/office/drawing/2014/main" id="{AFA99A25-679D-8A47-9E57-A53D6534C58A}"/>
              </a:ext>
            </a:extLst>
          </p:cNvPr>
          <p:cNvSpPr/>
          <p:nvPr userDrawn="1"/>
        </p:nvSpPr>
        <p:spPr>
          <a:xfrm rot="960000">
            <a:off x="3617323" y="-1306218"/>
            <a:ext cx="5382408" cy="9315653"/>
          </a:xfrm>
          <a:prstGeom prst="rect">
            <a:avLst/>
          </a:prstGeom>
          <a:solidFill>
            <a:srgbClr val="F16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2" name="logo WH zwart">
            <a:extLst>
              <a:ext uri="{FF2B5EF4-FFF2-40B4-BE49-F238E27FC236}">
                <a16:creationId xmlns:a16="http://schemas.microsoft.com/office/drawing/2014/main" id="{4322F241-3482-9F4E-A04E-C807AAB9A7D3}"/>
              </a:ext>
            </a:extLst>
          </p:cNvPr>
          <p:cNvPicPr>
            <a:picLocks noChangeAspect="1"/>
          </p:cNvPicPr>
          <p:nvPr userDrawn="1"/>
        </p:nvPicPr>
        <p:blipFill>
          <a:blip r:embed="rId2"/>
          <a:stretch>
            <a:fillRect/>
          </a:stretch>
        </p:blipFill>
        <p:spPr>
          <a:xfrm>
            <a:off x="629204" y="381001"/>
            <a:ext cx="1990226" cy="968085"/>
          </a:xfrm>
          <a:prstGeom prst="rect">
            <a:avLst/>
          </a:prstGeom>
        </p:spPr>
      </p:pic>
      <p:sp>
        <p:nvSpPr>
          <p:cNvPr id="3" name="Subtitel"/>
          <p:cNvSpPr>
            <a:spLocks noGrp="1"/>
          </p:cNvSpPr>
          <p:nvPr>
            <p:ph type="subTitle" idx="1" hasCustomPrompt="1"/>
          </p:nvPr>
        </p:nvSpPr>
        <p:spPr>
          <a:xfrm>
            <a:off x="2460302" y="4436900"/>
            <a:ext cx="8022801" cy="602933"/>
          </a:xfrm>
        </p:spPr>
        <p:txBody>
          <a:bodyPr/>
          <a:lstStyle>
            <a:lvl1pPr marL="0" indent="0" algn="l">
              <a:buNone/>
              <a:defRPr sz="2400" b="1" i="0" u="sng">
                <a:latin typeface="Roboto" panose="02000000000000000000" pitchFamily="2" charset="0"/>
                <a:ea typeface="Roboto" panose="020000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nl-NL" dirty="0"/>
              <a:t>Klikken om de ondertitelstijl te bewerken</a:t>
            </a:r>
            <a:endParaRPr lang="en-US" dirty="0"/>
          </a:p>
        </p:txBody>
      </p:sp>
      <p:sp>
        <p:nvSpPr>
          <p:cNvPr id="2" name="Titel"/>
          <p:cNvSpPr>
            <a:spLocks noGrp="1"/>
          </p:cNvSpPr>
          <p:nvPr>
            <p:ph type="ctrTitle" hasCustomPrompt="1"/>
          </p:nvPr>
        </p:nvSpPr>
        <p:spPr>
          <a:xfrm>
            <a:off x="2482358" y="2622782"/>
            <a:ext cx="8022801" cy="1587711"/>
          </a:xfrm>
        </p:spPr>
        <p:txBody>
          <a:bodyPr anchor="t">
            <a:normAutofit/>
          </a:bodyPr>
          <a:lstStyle>
            <a:lvl1pPr algn="l">
              <a:lnSpc>
                <a:spcPts val="5499"/>
              </a:lnSpc>
              <a:defRPr sz="4799" b="1" i="0">
                <a:latin typeface="Roboto Black" panose="02000000000000000000" pitchFamily="2" charset="0"/>
                <a:ea typeface="Roboto Black" panose="02000000000000000000" pitchFamily="2" charset="0"/>
              </a:defRPr>
            </a:lvl1pPr>
          </a:lstStyle>
          <a:p>
            <a:r>
              <a:rPr lang="nl-NL" dirty="0"/>
              <a:t>Klik om stijl van de titel te bewerken</a:t>
            </a:r>
            <a:endParaRPr lang="en-US" dirty="0"/>
          </a:p>
        </p:txBody>
      </p:sp>
    </p:spTree>
    <p:extLst>
      <p:ext uri="{BB962C8B-B14F-4D97-AF65-F5344CB8AC3E}">
        <p14:creationId xmlns:p14="http://schemas.microsoft.com/office/powerpoint/2010/main" val="3671753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eelddia-GEEL">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0924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eelddia-BLAUW">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1E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459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84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3501502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09803BF-A17C-4846-9E8E-9066EF5C02B5}" type="datetimeFigureOut">
              <a:rPr lang="nl-NL" smtClean="0"/>
              <a:t>3-3-2021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FECCCC9-B970-6D4A-A7A8-4C900A203D51}" type="slidenum">
              <a:rPr lang="nl-NL" smtClean="0"/>
              <a:t>‹nr.›</a:t>
            </a:fld>
            <a:endParaRPr lang="nl-NL"/>
          </a:p>
        </p:txBody>
      </p:sp>
    </p:spTree>
    <p:extLst>
      <p:ext uri="{BB962C8B-B14F-4D97-AF65-F5344CB8AC3E}">
        <p14:creationId xmlns:p14="http://schemas.microsoft.com/office/powerpoint/2010/main" val="1788678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eelddia-GROEN">
    <p:spTree>
      <p:nvGrpSpPr>
        <p:cNvPr id="1" name=""/>
        <p:cNvGrpSpPr/>
        <p:nvPr/>
      </p:nvGrpSpPr>
      <p:grpSpPr>
        <a:xfrm>
          <a:off x="0" y="0"/>
          <a:ext cx="0" cy="0"/>
          <a:chOff x="0" y="0"/>
          <a:chExt cx="0" cy="0"/>
        </a:xfrm>
      </p:grpSpPr>
      <p:sp>
        <p:nvSpPr>
          <p:cNvPr id="5" name="Vlak schuine baan rechts">
            <a:extLst>
              <a:ext uri="{FF2B5EF4-FFF2-40B4-BE49-F238E27FC236}">
                <a16:creationId xmlns:a16="http://schemas.microsoft.com/office/drawing/2014/main" id="{A27E8C90-240E-9945-A559-A87669ADC5A1}"/>
              </a:ext>
            </a:extLst>
          </p:cNvPr>
          <p:cNvSpPr/>
          <p:nvPr userDrawn="1"/>
        </p:nvSpPr>
        <p:spPr>
          <a:xfrm rot="960000">
            <a:off x="11096033" y="-216009"/>
            <a:ext cx="1204457" cy="7465402"/>
          </a:xfrm>
          <a:prstGeom prst="rect">
            <a:avLst/>
          </a:prstGeom>
          <a:solidFill>
            <a:srgbClr val="B1D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Vlak schuine baan rechtsonder">
            <a:extLst>
              <a:ext uri="{FF2B5EF4-FFF2-40B4-BE49-F238E27FC236}">
                <a16:creationId xmlns:a16="http://schemas.microsoft.com/office/drawing/2014/main" id="{E4598019-5692-8B40-8998-BFDBED66E17D}"/>
              </a:ext>
            </a:extLst>
          </p:cNvPr>
          <p:cNvSpPr/>
          <p:nvPr userDrawn="1"/>
        </p:nvSpPr>
        <p:spPr>
          <a:xfrm rot="960000">
            <a:off x="11699250" y="3608926"/>
            <a:ext cx="956742" cy="3629763"/>
          </a:xfrm>
          <a:prstGeom prst="rect">
            <a:avLst/>
          </a:prstGeom>
          <a:solidFill>
            <a:srgbClr val="45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linksboven">
            <a:extLst>
              <a:ext uri="{FF2B5EF4-FFF2-40B4-BE49-F238E27FC236}">
                <a16:creationId xmlns:a16="http://schemas.microsoft.com/office/drawing/2014/main" id="{8100B2F3-D596-1B4F-A277-C590C883B8AF}"/>
              </a:ext>
            </a:extLst>
          </p:cNvPr>
          <p:cNvSpPr/>
          <p:nvPr userDrawn="1"/>
        </p:nvSpPr>
        <p:spPr>
          <a:xfrm rot="960000">
            <a:off x="-750664" y="-582718"/>
            <a:ext cx="1624768" cy="6291276"/>
          </a:xfrm>
          <a:prstGeom prst="rect">
            <a:avLst/>
          </a:prstGeom>
          <a:solidFill>
            <a:srgbClr val="D5E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0" name="Logo W rond witgeel">
            <a:extLst>
              <a:ext uri="{FF2B5EF4-FFF2-40B4-BE49-F238E27FC236}">
                <a16:creationId xmlns:a16="http://schemas.microsoft.com/office/drawing/2014/main" id="{6985607C-74B6-9341-A629-EF93B0104D45}"/>
              </a:ext>
            </a:extLst>
          </p:cNvPr>
          <p:cNvPicPr>
            <a:picLocks noChangeAspect="1"/>
          </p:cNvPicPr>
          <p:nvPr userDrawn="1"/>
        </p:nvPicPr>
        <p:blipFill>
          <a:blip r:embed="rId2"/>
          <a:srcRect/>
          <a:stretch/>
        </p:blipFill>
        <p:spPr>
          <a:xfrm>
            <a:off x="11038969" y="6316617"/>
            <a:ext cx="444535" cy="444593"/>
          </a:xfrm>
          <a:prstGeom prst="rect">
            <a:avLst/>
          </a:prstGeom>
        </p:spPr>
      </p:pic>
      <p:sp>
        <p:nvSpPr>
          <p:cNvPr id="11" name="Tijdelijke aanduiding afbeelding">
            <a:extLst>
              <a:ext uri="{FF2B5EF4-FFF2-40B4-BE49-F238E27FC236}">
                <a16:creationId xmlns:a16="http://schemas.microsoft.com/office/drawing/2014/main" id="{F22425E0-A088-334C-AE2D-918E836CAD4E}"/>
              </a:ext>
            </a:extLst>
          </p:cNvPr>
          <p:cNvSpPr>
            <a:spLocks noGrp="1"/>
          </p:cNvSpPr>
          <p:nvPr>
            <p:ph type="pic" sz="quarter" idx="13"/>
          </p:nvPr>
        </p:nvSpPr>
        <p:spPr>
          <a:xfrm>
            <a:off x="-24407" y="-12763"/>
            <a:ext cx="12219525" cy="6890823"/>
          </a:xfrm>
          <a:custGeom>
            <a:avLst/>
            <a:gdLst>
              <a:gd name="connsiteX0" fmla="*/ 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0 w 12650788"/>
              <a:gd name="connsiteY5" fmla="*/ 0 h 13730288"/>
              <a:gd name="connsiteX0" fmla="*/ 3048000 w 12650788"/>
              <a:gd name="connsiteY0" fmla="*/ 0 h 13730288"/>
              <a:gd name="connsiteX1" fmla="*/ 10542281 w 12650788"/>
              <a:gd name="connsiteY1" fmla="*/ 0 h 13730288"/>
              <a:gd name="connsiteX2" fmla="*/ 12650788 w 12650788"/>
              <a:gd name="connsiteY2" fmla="*/ 2108507 h 13730288"/>
              <a:gd name="connsiteX3" fmla="*/ 12650788 w 12650788"/>
              <a:gd name="connsiteY3" fmla="*/ 13730288 h 13730288"/>
              <a:gd name="connsiteX4" fmla="*/ 0 w 12650788"/>
              <a:gd name="connsiteY4" fmla="*/ 13730288 h 13730288"/>
              <a:gd name="connsiteX5" fmla="*/ 3048000 w 12650788"/>
              <a:gd name="connsiteY5" fmla="*/ 0 h 13730288"/>
              <a:gd name="connsiteX0" fmla="*/ 3906982 w 13509770"/>
              <a:gd name="connsiteY0" fmla="*/ 0 h 13730288"/>
              <a:gd name="connsiteX1" fmla="*/ 11401263 w 13509770"/>
              <a:gd name="connsiteY1" fmla="*/ 0 h 13730288"/>
              <a:gd name="connsiteX2" fmla="*/ 13509770 w 13509770"/>
              <a:gd name="connsiteY2" fmla="*/ 2108507 h 13730288"/>
              <a:gd name="connsiteX3" fmla="*/ 13509770 w 13509770"/>
              <a:gd name="connsiteY3" fmla="*/ 13730288 h 13730288"/>
              <a:gd name="connsiteX4" fmla="*/ 0 w 13509770"/>
              <a:gd name="connsiteY4" fmla="*/ 13702579 h 13730288"/>
              <a:gd name="connsiteX5" fmla="*/ 3906982 w 13509770"/>
              <a:gd name="connsiteY5" fmla="*/ 0 h 13730288"/>
              <a:gd name="connsiteX0" fmla="*/ 3893128 w 13495916"/>
              <a:gd name="connsiteY0" fmla="*/ 0 h 13730288"/>
              <a:gd name="connsiteX1" fmla="*/ 11387409 w 13495916"/>
              <a:gd name="connsiteY1" fmla="*/ 0 h 13730288"/>
              <a:gd name="connsiteX2" fmla="*/ 13495916 w 13495916"/>
              <a:gd name="connsiteY2" fmla="*/ 2108507 h 13730288"/>
              <a:gd name="connsiteX3" fmla="*/ 13495916 w 13495916"/>
              <a:gd name="connsiteY3" fmla="*/ 13730288 h 13730288"/>
              <a:gd name="connsiteX4" fmla="*/ 0 w 13495916"/>
              <a:gd name="connsiteY4" fmla="*/ 13730288 h 13730288"/>
              <a:gd name="connsiteX5" fmla="*/ 3893128 w 13495916"/>
              <a:gd name="connsiteY5" fmla="*/ 0 h 13730288"/>
              <a:gd name="connsiteX0" fmla="*/ 3893128 w 13509771"/>
              <a:gd name="connsiteY0" fmla="*/ 11239 h 13741527"/>
              <a:gd name="connsiteX1" fmla="*/ 11387409 w 13509771"/>
              <a:gd name="connsiteY1" fmla="*/ 11239 h 13741527"/>
              <a:gd name="connsiteX2" fmla="*/ 13509771 w 13509771"/>
              <a:gd name="connsiteY2" fmla="*/ 0 h 13741527"/>
              <a:gd name="connsiteX3" fmla="*/ 13495916 w 13509771"/>
              <a:gd name="connsiteY3" fmla="*/ 13741527 h 13741527"/>
              <a:gd name="connsiteX4" fmla="*/ 0 w 13509771"/>
              <a:gd name="connsiteY4" fmla="*/ 13741527 h 13741527"/>
              <a:gd name="connsiteX5" fmla="*/ 3893128 w 13509771"/>
              <a:gd name="connsiteY5" fmla="*/ 11239 h 13741527"/>
              <a:gd name="connsiteX0" fmla="*/ 3893128 w 13509771"/>
              <a:gd name="connsiteY0" fmla="*/ 11239 h 13741527"/>
              <a:gd name="connsiteX1" fmla="*/ 13509771 w 13509771"/>
              <a:gd name="connsiteY1" fmla="*/ 0 h 13741527"/>
              <a:gd name="connsiteX2" fmla="*/ 13495916 w 13509771"/>
              <a:gd name="connsiteY2" fmla="*/ 13741527 h 13741527"/>
              <a:gd name="connsiteX3" fmla="*/ 0 w 13509771"/>
              <a:gd name="connsiteY3" fmla="*/ 13741527 h 13741527"/>
              <a:gd name="connsiteX4" fmla="*/ 3893128 w 13509771"/>
              <a:gd name="connsiteY4" fmla="*/ 11239 h 13741527"/>
              <a:gd name="connsiteX0" fmla="*/ 3921408 w 13538051"/>
              <a:gd name="connsiteY0" fmla="*/ 11239 h 13750954"/>
              <a:gd name="connsiteX1" fmla="*/ 13538051 w 13538051"/>
              <a:gd name="connsiteY1" fmla="*/ 0 h 13750954"/>
              <a:gd name="connsiteX2" fmla="*/ 13524196 w 13538051"/>
              <a:gd name="connsiteY2" fmla="*/ 13741527 h 13750954"/>
              <a:gd name="connsiteX3" fmla="*/ 0 w 13538051"/>
              <a:gd name="connsiteY3" fmla="*/ 13750954 h 13750954"/>
              <a:gd name="connsiteX4" fmla="*/ 3921408 w 13538051"/>
              <a:gd name="connsiteY4" fmla="*/ 11239 h 13750954"/>
              <a:gd name="connsiteX0" fmla="*/ 3959115 w 13575758"/>
              <a:gd name="connsiteY0" fmla="*/ 11239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59115 w 13575758"/>
              <a:gd name="connsiteY4" fmla="*/ 11239 h 13760381"/>
              <a:gd name="connsiteX0" fmla="*/ 3949688 w 13575758"/>
              <a:gd name="connsiteY0" fmla="*/ 1812 h 13760381"/>
              <a:gd name="connsiteX1" fmla="*/ 13575758 w 13575758"/>
              <a:gd name="connsiteY1" fmla="*/ 0 h 13760381"/>
              <a:gd name="connsiteX2" fmla="*/ 13561903 w 13575758"/>
              <a:gd name="connsiteY2" fmla="*/ 13741527 h 13760381"/>
              <a:gd name="connsiteX3" fmla="*/ 0 w 13575758"/>
              <a:gd name="connsiteY3" fmla="*/ 13760381 h 13760381"/>
              <a:gd name="connsiteX4" fmla="*/ 3949688 w 13575758"/>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0381"/>
              <a:gd name="connsiteX1" fmla="*/ 25271572 w 25271572"/>
              <a:gd name="connsiteY1" fmla="*/ 0 h 13760381"/>
              <a:gd name="connsiteX2" fmla="*/ 13561903 w 25271572"/>
              <a:gd name="connsiteY2" fmla="*/ 13741527 h 13760381"/>
              <a:gd name="connsiteX3" fmla="*/ 0 w 25271572"/>
              <a:gd name="connsiteY3" fmla="*/ 13760381 h 13760381"/>
              <a:gd name="connsiteX4" fmla="*/ 3949688 w 25271572"/>
              <a:gd name="connsiteY4" fmla="*/ 1812 h 13760381"/>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3949688 w 25271572"/>
              <a:gd name="connsiteY4" fmla="*/ 1812 h 13762792"/>
              <a:gd name="connsiteX0" fmla="*/ 3949688 w 25271572"/>
              <a:gd name="connsiteY0" fmla="*/ 1812 h 13762792"/>
              <a:gd name="connsiteX1" fmla="*/ 25271572 w 25271572"/>
              <a:gd name="connsiteY1" fmla="*/ 0 h 13762792"/>
              <a:gd name="connsiteX2" fmla="*/ 21323671 w 25271572"/>
              <a:gd name="connsiteY2" fmla="*/ 13762792 h 13762792"/>
              <a:gd name="connsiteX3" fmla="*/ 0 w 25271572"/>
              <a:gd name="connsiteY3" fmla="*/ 13760381 h 13762792"/>
              <a:gd name="connsiteX4" fmla="*/ 644244 w 25271572"/>
              <a:gd name="connsiteY4" fmla="*/ 11466159 h 13762792"/>
              <a:gd name="connsiteX5" fmla="*/ 3949688 w 25271572"/>
              <a:gd name="connsiteY5" fmla="*/ 1812 h 13762792"/>
              <a:gd name="connsiteX0" fmla="*/ 3305444 w 24627328"/>
              <a:gd name="connsiteY0" fmla="*/ 1812 h 13762792"/>
              <a:gd name="connsiteX1" fmla="*/ 24627328 w 24627328"/>
              <a:gd name="connsiteY1" fmla="*/ 0 h 13762792"/>
              <a:gd name="connsiteX2" fmla="*/ 20679427 w 24627328"/>
              <a:gd name="connsiteY2" fmla="*/ 13762792 h 13762792"/>
              <a:gd name="connsiteX3" fmla="*/ 1014435 w 24627328"/>
              <a:gd name="connsiteY3" fmla="*/ 13611525 h 13762792"/>
              <a:gd name="connsiteX4" fmla="*/ 0 w 24627328"/>
              <a:gd name="connsiteY4" fmla="*/ 11466159 h 13762792"/>
              <a:gd name="connsiteX5" fmla="*/ 3305444 w 24627328"/>
              <a:gd name="connsiteY5" fmla="*/ 1812 h 13762792"/>
              <a:gd name="connsiteX0" fmla="*/ 3305444 w 24627328"/>
              <a:gd name="connsiteY0" fmla="*/ 1812 h 13781646"/>
              <a:gd name="connsiteX1" fmla="*/ 24627328 w 24627328"/>
              <a:gd name="connsiteY1" fmla="*/ 0 h 13781646"/>
              <a:gd name="connsiteX2" fmla="*/ 20679427 w 24627328"/>
              <a:gd name="connsiteY2" fmla="*/ 13762792 h 13781646"/>
              <a:gd name="connsiteX3" fmla="*/ 185096 w 24627328"/>
              <a:gd name="connsiteY3" fmla="*/ 13781646 h 13781646"/>
              <a:gd name="connsiteX4" fmla="*/ 0 w 24627328"/>
              <a:gd name="connsiteY4" fmla="*/ 11466159 h 13781646"/>
              <a:gd name="connsiteX5" fmla="*/ 3305444 w 24627328"/>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346532 w 24442232"/>
              <a:gd name="connsiteY4" fmla="*/ 10955797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 name="connsiteX0" fmla="*/ 3120348 w 24442232"/>
              <a:gd name="connsiteY0" fmla="*/ 1812 h 13781646"/>
              <a:gd name="connsiteX1" fmla="*/ 24442232 w 24442232"/>
              <a:gd name="connsiteY1" fmla="*/ 0 h 13781646"/>
              <a:gd name="connsiteX2" fmla="*/ 20494331 w 24442232"/>
              <a:gd name="connsiteY2" fmla="*/ 13762792 h 13781646"/>
              <a:gd name="connsiteX3" fmla="*/ 0 w 24442232"/>
              <a:gd name="connsiteY3" fmla="*/ 13781646 h 13781646"/>
              <a:gd name="connsiteX4" fmla="*/ 27556 w 24442232"/>
              <a:gd name="connsiteY4" fmla="*/ 10892002 h 13781646"/>
              <a:gd name="connsiteX5" fmla="*/ 3120348 w 24442232"/>
              <a:gd name="connsiteY5" fmla="*/ 1812 h 137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2232" h="13781646">
                <a:moveTo>
                  <a:pt x="3120348" y="1812"/>
                </a:moveTo>
                <a:lnTo>
                  <a:pt x="24442232" y="0"/>
                </a:lnTo>
                <a:cubicBezTo>
                  <a:pt x="23136896" y="4566332"/>
                  <a:pt x="21810298" y="9175195"/>
                  <a:pt x="20494331" y="13762792"/>
                </a:cubicBezTo>
                <a:lnTo>
                  <a:pt x="0" y="13781646"/>
                </a:lnTo>
                <a:lnTo>
                  <a:pt x="27556" y="10892002"/>
                </a:lnTo>
                <a:lnTo>
                  <a:pt x="3120348" y="1812"/>
                </a:lnTo>
                <a:close/>
              </a:path>
            </a:pathLst>
          </a:custGeom>
          <a:solidFill>
            <a:schemeClr val="bg1">
              <a:lumMod val="85000"/>
            </a:schemeClr>
          </a:solidFill>
          <a:ln>
            <a:noFill/>
          </a:ln>
        </p:spPr>
        <p:txBody>
          <a:bodyPr anchor="ctr"/>
          <a:lstStyle>
            <a:lvl1pPr algn="ctr">
              <a:defRPr/>
            </a:lvl1pPr>
          </a:lstStyle>
          <a:p>
            <a:r>
              <a:rPr lang="nl-NL"/>
              <a:t>Klik op het pictogram als u een afbeelding wilt toevoegen</a:t>
            </a:r>
            <a:endParaRPr lang="nl-NL" dirty="0"/>
          </a:p>
        </p:txBody>
      </p:sp>
      <p:sp>
        <p:nvSpPr>
          <p:cNvPr id="3" name="Voettekst"/>
          <p:cNvSpPr>
            <a:spLocks noGrp="1"/>
          </p:cNvSpPr>
          <p:nvPr>
            <p:ph type="ftr" sz="quarter" idx="11"/>
          </p:nvPr>
        </p:nvSpPr>
        <p:spPr>
          <a:xfrm>
            <a:off x="1597821" y="6356351"/>
            <a:ext cx="3241785" cy="365125"/>
          </a:xfrm>
        </p:spPr>
        <p:txBody>
          <a:bodyPr/>
          <a:lstStyle/>
          <a:p>
            <a:endParaRPr lang="nl-NL"/>
          </a:p>
        </p:txBody>
      </p:sp>
      <p:sp>
        <p:nvSpPr>
          <p:cNvPr id="4" name="Slidenummer"/>
          <p:cNvSpPr>
            <a:spLocks noGrp="1"/>
          </p:cNvSpPr>
          <p:nvPr>
            <p:ph type="sldNum" sz="quarter" idx="12"/>
          </p:nvPr>
        </p:nvSpPr>
        <p:spPr>
          <a:xfrm>
            <a:off x="615520" y="6356351"/>
            <a:ext cx="803674" cy="365125"/>
          </a:xfrm>
        </p:spPr>
        <p:txBody>
          <a:bodyPr/>
          <a:lstStyle/>
          <a:p>
            <a:fld id="{B3761A81-E545-3C41-97A5-08DA8ED0F4C4}" type="slidenum">
              <a:rPr lang="nl-NL" smtClean="0"/>
              <a:t>‹nr.›</a:t>
            </a:fld>
            <a:endParaRPr lang="nl-NL"/>
          </a:p>
        </p:txBody>
      </p:sp>
    </p:spTree>
    <p:extLst>
      <p:ext uri="{BB962C8B-B14F-4D97-AF65-F5344CB8AC3E}">
        <p14:creationId xmlns:p14="http://schemas.microsoft.com/office/powerpoint/2010/main" val="133909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A3FE4-4A8F-7B4D-912E-E18469A0E061}"/>
              </a:ext>
            </a:extLst>
          </p:cNvPr>
          <p:cNvPicPr>
            <a:picLocks noChangeAspect="1"/>
          </p:cNvPicPr>
          <p:nvPr/>
        </p:nvPicPr>
        <p:blipFill rotWithShape="1">
          <a:blip r:embed="rId2"/>
          <a:srcRect l="62092" t="37011" r="24049" b="31094"/>
          <a:stretch/>
        </p:blipFill>
        <p:spPr>
          <a:xfrm>
            <a:off x="0" y="-625837"/>
            <a:ext cx="4554084" cy="7592949"/>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340961" y="340963"/>
            <a:ext cx="3638579" cy="6285186"/>
          </a:xfrm>
        </p:spPr>
        <p:txBody>
          <a:bodyPr/>
          <a:lstStyle/>
          <a:p>
            <a:r>
              <a:rPr lang="nl-NL"/>
              <a:t>Klik op het pictogram als u een afbeelding wilt toevoegen</a:t>
            </a:r>
            <a:endParaRPr lang="en-US" dirty="0"/>
          </a:p>
        </p:txBody>
      </p:sp>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4895045" y="2729345"/>
            <a:ext cx="4801211" cy="2253947"/>
          </a:xfrm>
        </p:spPr>
        <p:txBody>
          <a:bodyPr anchor="b" anchorCtr="0">
            <a:normAutofit/>
          </a:bodyPr>
          <a:lstStyle>
            <a:lvl1pPr algn="l">
              <a:defRPr sz="4800"/>
            </a:lvl1pPr>
          </a:lstStyle>
          <a:p>
            <a:r>
              <a:rPr lang="nl-NL"/>
              <a:t>Klik om stijl te bewerken</a:t>
            </a:r>
            <a:endParaRPr lang="en-US" dirty="0"/>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4895045" y="5103141"/>
            <a:ext cx="4801211" cy="846810"/>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5030543" y="606980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657113" y="6069800"/>
            <a:ext cx="6236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dirty="0"/>
          </a:p>
        </p:txBody>
      </p:sp>
      <p:pic>
        <p:nvPicPr>
          <p:cNvPr id="13" name="Picture 12">
            <a:extLst>
              <a:ext uri="{FF2B5EF4-FFF2-40B4-BE49-F238E27FC236}">
                <a16:creationId xmlns:a16="http://schemas.microsoft.com/office/drawing/2014/main" id="{E9131D3A-A6D7-514D-AA50-4FE3B41C3CB9}"/>
              </a:ext>
            </a:extLst>
          </p:cNvPr>
          <p:cNvPicPr>
            <a:picLocks noChangeAspect="1"/>
          </p:cNvPicPr>
          <p:nvPr/>
        </p:nvPicPr>
        <p:blipFill>
          <a:blip r:embed="rId3"/>
          <a:stretch>
            <a:fillRect/>
          </a:stretch>
        </p:blipFill>
        <p:spPr>
          <a:xfrm>
            <a:off x="5031154" y="566691"/>
            <a:ext cx="1300576" cy="730800"/>
          </a:xfrm>
          <a:prstGeom prst="rect">
            <a:avLst/>
          </a:prstGeom>
        </p:spPr>
      </p:pic>
      <p:pic>
        <p:nvPicPr>
          <p:cNvPr id="7" name="Picture 6">
            <a:extLst>
              <a:ext uri="{FF2B5EF4-FFF2-40B4-BE49-F238E27FC236}">
                <a16:creationId xmlns:a16="http://schemas.microsoft.com/office/drawing/2014/main" id="{2FF0F5A0-B955-984D-99D2-0201D5345425}"/>
              </a:ext>
            </a:extLst>
          </p:cNvPr>
          <p:cNvPicPr>
            <a:picLocks noChangeAspect="1"/>
          </p:cNvPicPr>
          <p:nvPr/>
        </p:nvPicPr>
        <p:blipFill>
          <a:blip r:embed="rId4"/>
          <a:stretch>
            <a:fillRect/>
          </a:stretch>
        </p:blipFill>
        <p:spPr>
          <a:xfrm>
            <a:off x="7813674" y="776791"/>
            <a:ext cx="3467100" cy="520700"/>
          </a:xfrm>
          <a:prstGeom prst="rect">
            <a:avLst/>
          </a:prstGeom>
        </p:spPr>
      </p:pic>
    </p:spTree>
    <p:extLst>
      <p:ext uri="{BB962C8B-B14F-4D97-AF65-F5344CB8AC3E}">
        <p14:creationId xmlns:p14="http://schemas.microsoft.com/office/powerpoint/2010/main" val="2337020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dia-ROZE">
    <p:spTree>
      <p:nvGrpSpPr>
        <p:cNvPr id="1" name=""/>
        <p:cNvGrpSpPr/>
        <p:nvPr/>
      </p:nvGrpSpPr>
      <p:grpSpPr>
        <a:xfrm>
          <a:off x="0" y="0"/>
          <a:ext cx="0" cy="0"/>
          <a:chOff x="0" y="0"/>
          <a:chExt cx="0" cy="0"/>
        </a:xfrm>
      </p:grpSpPr>
      <p:sp>
        <p:nvSpPr>
          <p:cNvPr id="11" name="Vlak schuine baan licht">
            <a:extLst>
              <a:ext uri="{FF2B5EF4-FFF2-40B4-BE49-F238E27FC236}">
                <a16:creationId xmlns:a16="http://schemas.microsoft.com/office/drawing/2014/main" id="{20BCF590-3EB7-CD4E-9CF5-E0DDB8393339}"/>
              </a:ext>
            </a:extLst>
          </p:cNvPr>
          <p:cNvSpPr/>
          <p:nvPr userDrawn="1"/>
        </p:nvSpPr>
        <p:spPr>
          <a:xfrm rot="960000">
            <a:off x="11656927" y="2478274"/>
            <a:ext cx="636825" cy="47377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Vlak schuine baan">
            <a:extLst>
              <a:ext uri="{FF2B5EF4-FFF2-40B4-BE49-F238E27FC236}">
                <a16:creationId xmlns:a16="http://schemas.microsoft.com/office/drawing/2014/main" id="{B2B6C17A-1C8C-7A41-BC28-032E19EA8DA0}"/>
              </a:ext>
            </a:extLst>
          </p:cNvPr>
          <p:cNvSpPr/>
          <p:nvPr userDrawn="1"/>
        </p:nvSpPr>
        <p:spPr>
          <a:xfrm rot="960000">
            <a:off x="11909101" y="4163834"/>
            <a:ext cx="816409" cy="3044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18" name="Logo-W-rond-geelwit">
            <a:extLst>
              <a:ext uri="{FF2B5EF4-FFF2-40B4-BE49-F238E27FC236}">
                <a16:creationId xmlns:a16="http://schemas.microsoft.com/office/drawing/2014/main" id="{3914B618-E6BD-F149-8FD0-570EE1C79890}"/>
              </a:ext>
            </a:extLst>
          </p:cNvPr>
          <p:cNvPicPr>
            <a:picLocks noChangeAspect="1"/>
          </p:cNvPicPr>
          <p:nvPr userDrawn="1"/>
        </p:nvPicPr>
        <p:blipFill>
          <a:blip r:embed="rId2"/>
          <a:stretch>
            <a:fillRect/>
          </a:stretch>
        </p:blipFill>
        <p:spPr>
          <a:xfrm>
            <a:off x="658251" y="6316617"/>
            <a:ext cx="444535" cy="444593"/>
          </a:xfrm>
          <a:prstGeom prst="rect">
            <a:avLst/>
          </a:prstGeom>
        </p:spPr>
      </p:pic>
      <p:sp>
        <p:nvSpPr>
          <p:cNvPr id="3" name="Inhoud"/>
          <p:cNvSpPr>
            <a:spLocks noGrp="1"/>
          </p:cNvSpPr>
          <p:nvPr>
            <p:ph idx="1"/>
          </p:nvPr>
        </p:nvSpPr>
        <p:spPr>
          <a:xfrm>
            <a:off x="615520" y="2806996"/>
            <a:ext cx="10502710" cy="29270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Voettekst"/>
          <p:cNvSpPr>
            <a:spLocks noGrp="1"/>
          </p:cNvSpPr>
          <p:nvPr>
            <p:ph type="ftr" sz="quarter" idx="11"/>
          </p:nvPr>
        </p:nvSpPr>
        <p:spPr/>
        <p:txBody>
          <a:bodyPr/>
          <a:lstStyle/>
          <a:p>
            <a:endParaRPr lang="nl-NL"/>
          </a:p>
        </p:txBody>
      </p:sp>
      <p:sp>
        <p:nvSpPr>
          <p:cNvPr id="6" name="Slidenummer"/>
          <p:cNvSpPr>
            <a:spLocks noGrp="1"/>
          </p:cNvSpPr>
          <p:nvPr>
            <p:ph type="sldNum" sz="quarter" idx="12"/>
          </p:nvPr>
        </p:nvSpPr>
        <p:spPr/>
        <p:txBody>
          <a:bodyPr/>
          <a:lstStyle/>
          <a:p>
            <a:fld id="{B3761A81-E545-3C41-97A5-08DA8ED0F4C4}" type="slidenum">
              <a:rPr lang="nl-NL" smtClean="0"/>
              <a:t>‹nr.›</a:t>
            </a:fld>
            <a:endParaRPr lang="nl-NL"/>
          </a:p>
        </p:txBody>
      </p:sp>
      <p:sp>
        <p:nvSpPr>
          <p:cNvPr id="15" name="Bovenkop">
            <a:extLst>
              <a:ext uri="{FF2B5EF4-FFF2-40B4-BE49-F238E27FC236}">
                <a16:creationId xmlns:a16="http://schemas.microsoft.com/office/drawing/2014/main" id="{E22281ED-6E2C-E14A-8AC4-9866DA42B6CA}"/>
              </a:ext>
            </a:extLst>
          </p:cNvPr>
          <p:cNvSpPr>
            <a:spLocks noGrp="1"/>
          </p:cNvSpPr>
          <p:nvPr>
            <p:ph type="body" sz="quarter" idx="14" hasCustomPrompt="1"/>
          </p:nvPr>
        </p:nvSpPr>
        <p:spPr>
          <a:xfrm>
            <a:off x="604464" y="724995"/>
            <a:ext cx="10513193" cy="473402"/>
          </a:xfrm>
        </p:spPr>
        <p:txBody>
          <a:bodyPr>
            <a:normAutofit/>
          </a:bodyPr>
          <a:lstStyle>
            <a:lvl1pPr marL="0" indent="0">
              <a:buFontTx/>
              <a:buNone/>
              <a:defRPr sz="2699" b="0" i="0" u="sng">
                <a:latin typeface="Roboto Medium" panose="02000000000000000000" pitchFamily="2" charset="0"/>
                <a:ea typeface="Roboto Medium" panose="02000000000000000000" pitchFamily="2" charset="0"/>
              </a:defRPr>
            </a:lvl1pPr>
          </a:lstStyle>
          <a:p>
            <a:pPr lvl="0"/>
            <a:r>
              <a:rPr lang="nl-NL" dirty="0" err="1"/>
              <a:t>Placeholder</a:t>
            </a:r>
            <a:r>
              <a:rPr lang="nl-NL" dirty="0"/>
              <a:t> bovenkop</a:t>
            </a:r>
          </a:p>
        </p:txBody>
      </p:sp>
      <p:sp>
        <p:nvSpPr>
          <p:cNvPr id="16" name="Titel">
            <a:extLst>
              <a:ext uri="{FF2B5EF4-FFF2-40B4-BE49-F238E27FC236}">
                <a16:creationId xmlns:a16="http://schemas.microsoft.com/office/drawing/2014/main" id="{A6E3C1C0-BE16-A041-BFF1-581A9C25E108}"/>
              </a:ext>
            </a:extLst>
          </p:cNvPr>
          <p:cNvSpPr>
            <a:spLocks noGrp="1"/>
          </p:cNvSpPr>
          <p:nvPr>
            <p:ph type="title" hasCustomPrompt="1"/>
          </p:nvPr>
        </p:nvSpPr>
        <p:spPr>
          <a:xfrm>
            <a:off x="593684" y="1247903"/>
            <a:ext cx="10523973" cy="1325563"/>
          </a:xfrm>
          <a:prstGeom prst="rect">
            <a:avLst/>
          </a:prstGeom>
        </p:spPr>
        <p:txBody>
          <a:bodyPr vert="horz" lIns="91440" tIns="45720" rIns="91440" bIns="45720" rtlCol="0" anchor="t">
            <a:normAutofit/>
          </a:bodyPr>
          <a:lstStyle/>
          <a:p>
            <a:r>
              <a:rPr lang="nl-NL" dirty="0"/>
              <a:t>Klik om stijl van de titel te bewerken</a:t>
            </a:r>
            <a:endParaRPr lang="en-US" dirty="0"/>
          </a:p>
        </p:txBody>
      </p:sp>
    </p:spTree>
    <p:extLst>
      <p:ext uri="{BB962C8B-B14F-4D97-AF65-F5344CB8AC3E}">
        <p14:creationId xmlns:p14="http://schemas.microsoft.com/office/powerpoint/2010/main" val="3718850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838200" y="1825625"/>
            <a:ext cx="10515600" cy="4351338"/>
          </a:xfrm>
          <a:prstGeom prst="rect">
            <a:avLst/>
          </a:prstGeom>
        </p:spPr>
        <p:txBody>
          <a:bodyPr/>
          <a:lstStyle>
            <a:lvl1pPr marL="457109" indent="-457109">
              <a:buFont typeface="Arial" panose="020B0604020202020204" pitchFamily="34" charset="0"/>
              <a:buChar char="•"/>
              <a:defRPr/>
            </a:lvl1pPr>
          </a:lstStyle>
          <a:p>
            <a:pPr lvl="0"/>
            <a:r>
              <a:rPr lang="nl-NL" dirty="0"/>
              <a:t>Klik om een tekst toe te voegen.</a:t>
            </a:r>
          </a:p>
        </p:txBody>
      </p:sp>
    </p:spTree>
    <p:extLst>
      <p:ext uri="{BB962C8B-B14F-4D97-AF65-F5344CB8AC3E}">
        <p14:creationId xmlns:p14="http://schemas.microsoft.com/office/powerpoint/2010/main" val="232673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911224" y="2619214"/>
            <a:ext cx="4606173" cy="2352896"/>
          </a:xfrm>
        </p:spPr>
        <p:txBody>
          <a:bodyPr anchor="t" anchorCtr="0">
            <a:normAutofit/>
          </a:bodyPr>
          <a:lstStyle>
            <a:lvl1pPr algn="l">
              <a:defRPr sz="4800">
                <a:solidFill>
                  <a:schemeClr val="tx1"/>
                </a:solidFill>
              </a:defRPr>
            </a:lvl1pPr>
          </a:lstStyle>
          <a:p>
            <a:r>
              <a:rPr lang="nl-NL"/>
              <a:t>Klik om stijl te bewerken</a:t>
            </a:r>
            <a:endParaRPr lang="en-US" dirty="0"/>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911225" y="5153891"/>
            <a:ext cx="4606171" cy="792256"/>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915743" y="614325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509813" y="6143250"/>
            <a:ext cx="7709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F3A82EFA-DEB7-914F-990B-497FD982F846}"/>
              </a:ext>
            </a:extLst>
          </p:cNvPr>
          <p:cNvPicPr>
            <a:picLocks noChangeAspect="1"/>
          </p:cNvPicPr>
          <p:nvPr/>
        </p:nvPicPr>
        <p:blipFill>
          <a:blip r:embed="rId2"/>
          <a:stretch>
            <a:fillRect/>
          </a:stretch>
        </p:blipFill>
        <p:spPr>
          <a:xfrm>
            <a:off x="5030543" y="572944"/>
            <a:ext cx="1295718" cy="727822"/>
          </a:xfrm>
          <a:prstGeom prst="rect">
            <a:avLst/>
          </a:prstGeom>
        </p:spPr>
      </p:pic>
      <p:sp>
        <p:nvSpPr>
          <p:cNvPr id="13" name="TextBox 12">
            <a:extLst>
              <a:ext uri="{FF2B5EF4-FFF2-40B4-BE49-F238E27FC236}">
                <a16:creationId xmlns:a16="http://schemas.microsoft.com/office/drawing/2014/main" id="{2804E1D0-E8E9-A749-8827-D85460CC7780}"/>
              </a:ext>
            </a:extLst>
          </p:cNvPr>
          <p:cNvSpPr txBox="1"/>
          <p:nvPr/>
        </p:nvSpPr>
        <p:spPr>
          <a:xfrm>
            <a:off x="9693285" y="750192"/>
            <a:ext cx="1927655" cy="584775"/>
          </a:xfrm>
          <a:prstGeom prst="rect">
            <a:avLst/>
          </a:prstGeom>
          <a:noFill/>
        </p:spPr>
        <p:txBody>
          <a:bodyPr wrap="square" rtlCol="0">
            <a:spAutoFit/>
          </a:bodyPr>
          <a:lstStyle/>
          <a:p>
            <a:r>
              <a:rPr lang="en-US" sz="1600" b="0" i="0" dirty="0" err="1">
                <a:solidFill>
                  <a:schemeClr val="bg1"/>
                </a:solidFill>
                <a:latin typeface="Periodico Display ExtraLight" panose="02000504070000020004" pitchFamily="2" charset="77"/>
              </a:rPr>
              <a:t>Hier</a:t>
            </a:r>
            <a:r>
              <a:rPr lang="en-US" sz="1600" b="0" i="0" dirty="0">
                <a:solidFill>
                  <a:schemeClr val="bg1"/>
                </a:solidFill>
                <a:latin typeface="Periodico Display ExtraLight" panose="02000504070000020004" pitchFamily="2" charset="77"/>
              </a:rPr>
              <a:t> </a:t>
            </a:r>
            <a:r>
              <a:rPr lang="en-US" sz="1600" b="0" i="0" dirty="0" err="1">
                <a:solidFill>
                  <a:schemeClr val="bg1"/>
                </a:solidFill>
                <a:latin typeface="Periodico Display ExtraLight" panose="02000504070000020004" pitchFamily="2" charset="77"/>
              </a:rPr>
              <a:t>komt</a:t>
            </a:r>
            <a:r>
              <a:rPr lang="en-US" sz="1600" b="0" i="0" dirty="0">
                <a:solidFill>
                  <a:schemeClr val="bg1"/>
                </a:solidFill>
                <a:latin typeface="Periodico Display ExtraLight" panose="02000504070000020004" pitchFamily="2" charset="77"/>
              </a:rPr>
              <a:t> de</a:t>
            </a:r>
          </a:p>
          <a:p>
            <a:r>
              <a:rPr lang="en-US" sz="1600" b="1" i="1" dirty="0">
                <a:solidFill>
                  <a:schemeClr val="bg1"/>
                </a:solidFill>
                <a:latin typeface="Periodico Display SemiBold" panose="02000504080000020004" pitchFamily="2" charset="77"/>
              </a:rPr>
              <a:t>pay-off</a:t>
            </a:r>
            <a:r>
              <a:rPr lang="en-US" sz="1600" b="0" i="0" dirty="0">
                <a:solidFill>
                  <a:schemeClr val="bg1"/>
                </a:solidFill>
                <a:latin typeface="Periodico Display ExtraLight" panose="02000504070000020004" pitchFamily="2" charset="77"/>
              </a:rPr>
              <a:t> van SLO</a:t>
            </a:r>
          </a:p>
        </p:txBody>
      </p:sp>
      <p:sp>
        <p:nvSpPr>
          <p:cNvPr id="14" name="Parallelogram 13">
            <a:extLst>
              <a:ext uri="{FF2B5EF4-FFF2-40B4-BE49-F238E27FC236}">
                <a16:creationId xmlns:a16="http://schemas.microsoft.com/office/drawing/2014/main" id="{1E177D2E-2B57-0B4D-B234-3D37BB2F2C54}"/>
              </a:ext>
            </a:extLst>
          </p:cNvPr>
          <p:cNvSpPr/>
          <p:nvPr/>
        </p:nvSpPr>
        <p:spPr>
          <a:xfrm>
            <a:off x="9803157" y="532187"/>
            <a:ext cx="148015" cy="174657"/>
          </a:xfrm>
          <a:prstGeom prst="parallelogram">
            <a:avLst>
              <a:gd name="adj" fmla="val 76618"/>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01789F-F525-984D-B360-102424F7D7E6}"/>
              </a:ext>
            </a:extLst>
          </p:cNvPr>
          <p:cNvPicPr>
            <a:picLocks noChangeAspect="1"/>
          </p:cNvPicPr>
          <p:nvPr/>
        </p:nvPicPr>
        <p:blipFill rotWithShape="1">
          <a:blip r:embed="rId3"/>
          <a:srcRect l="9081" t="16984" r="3183" b="47619"/>
          <a:stretch/>
        </p:blipFill>
        <p:spPr>
          <a:xfrm>
            <a:off x="-173567" y="-922476"/>
            <a:ext cx="12539132" cy="3661051"/>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5796366" y="349626"/>
            <a:ext cx="5484408" cy="4222374"/>
          </a:xfrm>
        </p:spPr>
        <p:txBody>
          <a:bodyPr anchor="ctr"/>
          <a:lstStyle>
            <a:lvl1pPr algn="ctr">
              <a:defRPr b="0" i="0">
                <a:solidFill>
                  <a:schemeClr val="bg1"/>
                </a:solidFill>
              </a:defRPr>
            </a:lvl1pPr>
          </a:lstStyle>
          <a:p>
            <a:r>
              <a:rPr lang="nl-NL"/>
              <a:t>Klik op het pictogram als u een afbeelding wilt toevoegen</a:t>
            </a:r>
            <a:endParaRPr lang="en-US"/>
          </a:p>
        </p:txBody>
      </p:sp>
      <p:pic>
        <p:nvPicPr>
          <p:cNvPr id="16" name="Picture 15">
            <a:extLst>
              <a:ext uri="{FF2B5EF4-FFF2-40B4-BE49-F238E27FC236}">
                <a16:creationId xmlns:a16="http://schemas.microsoft.com/office/drawing/2014/main" id="{16025298-B15D-124B-8692-8A0904DD30B3}"/>
              </a:ext>
            </a:extLst>
          </p:cNvPr>
          <p:cNvPicPr>
            <a:picLocks noChangeAspect="1"/>
          </p:cNvPicPr>
          <p:nvPr/>
        </p:nvPicPr>
        <p:blipFill>
          <a:blip r:embed="rId4"/>
          <a:stretch>
            <a:fillRect/>
          </a:stretch>
        </p:blipFill>
        <p:spPr>
          <a:xfrm>
            <a:off x="9980198" y="5220792"/>
            <a:ext cx="1300576" cy="730800"/>
          </a:xfrm>
          <a:prstGeom prst="rect">
            <a:avLst/>
          </a:prstGeom>
        </p:spPr>
      </p:pic>
    </p:spTree>
    <p:extLst>
      <p:ext uri="{BB962C8B-B14F-4D97-AF65-F5344CB8AC3E}">
        <p14:creationId xmlns:p14="http://schemas.microsoft.com/office/powerpoint/2010/main" val="369533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825624"/>
            <a:ext cx="3943662" cy="1846965"/>
          </a:xfrm>
        </p:spPr>
        <p:txBody>
          <a:bodyPr anchor="t" anchorCtr="0"/>
          <a:lstStyle/>
          <a:p>
            <a:r>
              <a:rPr lang="nl-NL"/>
              <a:t>Klik om stijl te bewerken</a:t>
            </a:r>
            <a:endParaRPr lang="en-US" dirty="0"/>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7760" y="1918010"/>
            <a:ext cx="6416040" cy="4031941"/>
          </a:xfrm>
        </p:spPr>
        <p:txBody>
          <a:bodyPr>
            <a:normAutofit/>
          </a:bodyPr>
          <a:lstStyle>
            <a:lvl1pPr>
              <a:defRPr sz="1800"/>
            </a:lvl1pPr>
            <a:lvl2pPr>
              <a:defRPr sz="1600"/>
            </a:lvl2pPr>
            <a:lvl3pPr>
              <a:defRPr sz="14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838200"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10417215" y="6257954"/>
            <a:ext cx="863560"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5820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32B515-3FBE-0C45-991A-4E4CE2453530}"/>
              </a:ext>
            </a:extLst>
          </p:cNvPr>
          <p:cNvSpPr/>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969682"/>
            <a:ext cx="3722225" cy="1920391"/>
          </a:xfrm>
        </p:spPr>
        <p:txBody>
          <a:bodyPr anchor="b"/>
          <a:lstStyle>
            <a:lvl1pPr>
              <a:defRPr>
                <a:solidFill>
                  <a:schemeClr val="bg1"/>
                </a:solidFill>
              </a:defRPr>
            </a:lvl1pPr>
          </a:lstStyle>
          <a:p>
            <a:r>
              <a:rPr lang="nl-NL"/>
              <a:t>Klik om stijl te bewerken</a:t>
            </a:r>
            <a:endParaRPr lang="en-US" dirty="0"/>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6528" y="1969682"/>
            <a:ext cx="6417271" cy="398026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18923485-DB96-F649-8191-0AEED892DED3}"/>
              </a:ext>
            </a:extLst>
          </p:cNvPr>
          <p:cNvSpPr>
            <a:spLocks noGrp="1"/>
          </p:cNvSpPr>
          <p:nvPr>
            <p:ph type="ftr" sz="quarter" idx="11"/>
          </p:nvPr>
        </p:nvSpPr>
        <p:spPr>
          <a:xfrm>
            <a:off x="826434"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40117914-F569-694D-B248-6D11A1C31BB5}"/>
              </a:ext>
            </a:extLst>
          </p:cNvPr>
          <p:cNvSpPr>
            <a:spLocks noGrp="1"/>
          </p:cNvSpPr>
          <p:nvPr>
            <p:ph type="sldNum" sz="quarter" idx="12"/>
          </p:nvPr>
        </p:nvSpPr>
        <p:spPr>
          <a:xfrm>
            <a:off x="10382491" y="6257954"/>
            <a:ext cx="898284"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dirty="0"/>
          </a:p>
        </p:txBody>
      </p:sp>
      <p:sp>
        <p:nvSpPr>
          <p:cNvPr id="9" name="Text Placeholder 2">
            <a:extLst>
              <a:ext uri="{FF2B5EF4-FFF2-40B4-BE49-F238E27FC236}">
                <a16:creationId xmlns:a16="http://schemas.microsoft.com/office/drawing/2014/main" id="{3E49BB0C-E056-7C44-B9C7-25825D6B50D3}"/>
              </a:ext>
            </a:extLst>
          </p:cNvPr>
          <p:cNvSpPr>
            <a:spLocks noGrp="1"/>
          </p:cNvSpPr>
          <p:nvPr>
            <p:ph type="body" idx="13"/>
          </p:nvPr>
        </p:nvSpPr>
        <p:spPr>
          <a:xfrm>
            <a:off x="839788" y="4029558"/>
            <a:ext cx="3720637" cy="1920391"/>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15" name="Picture 14">
            <a:extLst>
              <a:ext uri="{FF2B5EF4-FFF2-40B4-BE49-F238E27FC236}">
                <a16:creationId xmlns:a16="http://schemas.microsoft.com/office/drawing/2014/main" id="{D2D62E1D-1A09-5446-ABB6-5DB7A8C59FEF}"/>
              </a:ext>
            </a:extLst>
          </p:cNvPr>
          <p:cNvPicPr>
            <a:picLocks noChangeAspect="1"/>
          </p:cNvPicPr>
          <p:nvPr/>
        </p:nvPicPr>
        <p:blipFill rotWithShape="1">
          <a:blip r:embed="rId2"/>
          <a:srcRect l="3493" t="54369" r="19211" b="29575"/>
          <a:stretch/>
        </p:blipFill>
        <p:spPr>
          <a:xfrm>
            <a:off x="-8635" y="543770"/>
            <a:ext cx="4790497" cy="552241"/>
          </a:xfrm>
          <a:prstGeom prst="rect">
            <a:avLst/>
          </a:prstGeom>
        </p:spPr>
      </p:pic>
      <p:pic>
        <p:nvPicPr>
          <p:cNvPr id="11" name="Picture 10">
            <a:extLst>
              <a:ext uri="{FF2B5EF4-FFF2-40B4-BE49-F238E27FC236}">
                <a16:creationId xmlns:a16="http://schemas.microsoft.com/office/drawing/2014/main" id="{3E6E7ED3-ACE5-5B42-BF94-A332C695A219}"/>
              </a:ext>
            </a:extLst>
          </p:cNvPr>
          <p:cNvPicPr>
            <a:picLocks noChangeAspect="1"/>
          </p:cNvPicPr>
          <p:nvPr/>
        </p:nvPicPr>
        <p:blipFill>
          <a:blip r:embed="rId3"/>
          <a:stretch>
            <a:fillRect/>
          </a:stretch>
        </p:blipFill>
        <p:spPr>
          <a:xfrm>
            <a:off x="10530926" y="481399"/>
            <a:ext cx="749593" cy="421200"/>
          </a:xfrm>
          <a:prstGeom prst="rect">
            <a:avLst/>
          </a:prstGeom>
        </p:spPr>
      </p:pic>
    </p:spTree>
    <p:extLst>
      <p:ext uri="{BB962C8B-B14F-4D97-AF65-F5344CB8AC3E}">
        <p14:creationId xmlns:p14="http://schemas.microsoft.com/office/powerpoint/2010/main" val="93227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ED151-CAA3-E94C-B188-C60234145302}"/>
              </a:ext>
            </a:extLst>
          </p:cNvPr>
          <p:cNvPicPr>
            <a:picLocks noChangeAspect="1"/>
          </p:cNvPicPr>
          <p:nvPr/>
        </p:nvPicPr>
        <p:blipFill rotWithShape="1">
          <a:blip r:embed="rId2"/>
          <a:srcRect l="9081" t="16984" r="3183" b="47619"/>
          <a:stretch/>
        </p:blipFill>
        <p:spPr>
          <a:xfrm>
            <a:off x="-173567" y="-1373939"/>
            <a:ext cx="12539132" cy="3661051"/>
          </a:xfrm>
          <a:prstGeom prst="rect">
            <a:avLst/>
          </a:prstGeom>
        </p:spPr>
      </p:pic>
      <p:sp>
        <p:nvSpPr>
          <p:cNvPr id="2" name="Title 1">
            <a:extLst>
              <a:ext uri="{FF2B5EF4-FFF2-40B4-BE49-F238E27FC236}">
                <a16:creationId xmlns:a16="http://schemas.microsoft.com/office/drawing/2014/main" id="{618BEC96-629F-DF4B-B490-19C0B23A7DBD}"/>
              </a:ext>
            </a:extLst>
          </p:cNvPr>
          <p:cNvSpPr>
            <a:spLocks noGrp="1"/>
          </p:cNvSpPr>
          <p:nvPr>
            <p:ph type="title"/>
          </p:nvPr>
        </p:nvSpPr>
        <p:spPr>
          <a:xfrm>
            <a:off x="2025570" y="2231799"/>
            <a:ext cx="8140860" cy="1360488"/>
          </a:xfrm>
        </p:spPr>
        <p:txBody>
          <a:bodyPr anchor="b">
            <a:normAutofit/>
          </a:bodyPr>
          <a:lstStyle>
            <a:lvl1pPr algn="ctr">
              <a:defRPr sz="4800"/>
            </a:lvl1pPr>
          </a:lstStyle>
          <a:p>
            <a:r>
              <a:rPr lang="nl-NL"/>
              <a:t>Klik om stijl te bewerken</a:t>
            </a:r>
            <a:endParaRPr lang="en-US" dirty="0"/>
          </a:p>
        </p:txBody>
      </p:sp>
      <p:sp>
        <p:nvSpPr>
          <p:cNvPr id="3" name="Text Placeholder 2">
            <a:extLst>
              <a:ext uri="{FF2B5EF4-FFF2-40B4-BE49-F238E27FC236}">
                <a16:creationId xmlns:a16="http://schemas.microsoft.com/office/drawing/2014/main" id="{7DC96A15-2CE8-804F-A68F-C8201ADF4291}"/>
              </a:ext>
            </a:extLst>
          </p:cNvPr>
          <p:cNvSpPr>
            <a:spLocks noGrp="1"/>
          </p:cNvSpPr>
          <p:nvPr>
            <p:ph type="body" idx="1"/>
          </p:nvPr>
        </p:nvSpPr>
        <p:spPr>
          <a:xfrm>
            <a:off x="3472890" y="3846767"/>
            <a:ext cx="5246221" cy="1360487"/>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6" name="Footer Placeholder 4">
            <a:extLst>
              <a:ext uri="{FF2B5EF4-FFF2-40B4-BE49-F238E27FC236}">
                <a16:creationId xmlns:a16="http://schemas.microsoft.com/office/drawing/2014/main" id="{3CCC2251-6B74-E142-8EC1-65031D492918}"/>
              </a:ext>
            </a:extLst>
          </p:cNvPr>
          <p:cNvSpPr>
            <a:spLocks noGrp="1"/>
          </p:cNvSpPr>
          <p:nvPr>
            <p:ph type="ftr" sz="quarter" idx="11"/>
          </p:nvPr>
        </p:nvSpPr>
        <p:spPr>
          <a:xfrm>
            <a:off x="909467"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7" name="Slide Number Placeholder 5">
            <a:extLst>
              <a:ext uri="{FF2B5EF4-FFF2-40B4-BE49-F238E27FC236}">
                <a16:creationId xmlns:a16="http://schemas.microsoft.com/office/drawing/2014/main" id="{61654979-23C2-A84D-90FC-28044DB2A524}"/>
              </a:ext>
            </a:extLst>
          </p:cNvPr>
          <p:cNvSpPr>
            <a:spLocks noGrp="1"/>
          </p:cNvSpPr>
          <p:nvPr>
            <p:ph type="sldNum" sz="quarter" idx="12"/>
          </p:nvPr>
        </p:nvSpPr>
        <p:spPr>
          <a:xfrm>
            <a:off x="10531184" y="6257954"/>
            <a:ext cx="749592"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D488AB3B-9547-3442-9E7B-06AEDA9B9DAF}"/>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13953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C1B1-2CB4-4342-AC93-8AC46BF87638}"/>
              </a:ext>
            </a:extLst>
          </p:cNvPr>
          <p:cNvSpPr>
            <a:spLocks noGrp="1"/>
          </p:cNvSpPr>
          <p:nvPr>
            <p:ph type="title"/>
          </p:nvPr>
        </p:nvSpPr>
        <p:spPr>
          <a:xfrm>
            <a:off x="838201" y="1825625"/>
            <a:ext cx="3877732" cy="1955961"/>
          </a:xfrm>
        </p:spPr>
        <p:txBody>
          <a:bodyPr anchor="t" anchorCtr="0"/>
          <a:lstStyle/>
          <a:p>
            <a:r>
              <a:rPr lang="nl-NL"/>
              <a:t>Klik om stijl te bewerken</a:t>
            </a:r>
            <a:endParaRPr lang="en-US" dirty="0"/>
          </a:p>
        </p:txBody>
      </p:sp>
      <p:sp>
        <p:nvSpPr>
          <p:cNvPr id="3" name="Content Placeholder 2">
            <a:extLst>
              <a:ext uri="{FF2B5EF4-FFF2-40B4-BE49-F238E27FC236}">
                <a16:creationId xmlns:a16="http://schemas.microsoft.com/office/drawing/2014/main" id="{54443228-06D4-F848-9CA4-06063ABD6E61}"/>
              </a:ext>
            </a:extLst>
          </p:cNvPr>
          <p:cNvSpPr>
            <a:spLocks noGrp="1"/>
          </p:cNvSpPr>
          <p:nvPr>
            <p:ph sz="half" idx="1"/>
          </p:nvPr>
        </p:nvSpPr>
        <p:spPr>
          <a:xfrm>
            <a:off x="4893733"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2C7C9005-6106-694D-9D25-50340BC8DAEB}"/>
              </a:ext>
            </a:extLst>
          </p:cNvPr>
          <p:cNvSpPr>
            <a:spLocks noGrp="1"/>
          </p:cNvSpPr>
          <p:nvPr>
            <p:ph sz="half" idx="2"/>
          </p:nvPr>
        </p:nvSpPr>
        <p:spPr>
          <a:xfrm>
            <a:off x="8212666"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4" name="Footer Placeholder 4">
            <a:extLst>
              <a:ext uri="{FF2B5EF4-FFF2-40B4-BE49-F238E27FC236}">
                <a16:creationId xmlns:a16="http://schemas.microsoft.com/office/drawing/2014/main" id="{BDBFD9DC-9C92-844E-AC49-5E2C4B0469BD}"/>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5" name="Slide Number Placeholder 5">
            <a:extLst>
              <a:ext uri="{FF2B5EF4-FFF2-40B4-BE49-F238E27FC236}">
                <a16:creationId xmlns:a16="http://schemas.microsoft.com/office/drawing/2014/main" id="{C069319F-189C-834B-8ED2-1BC640AF9485}"/>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2904FF10-F3D2-724E-B742-0B59EC66D305}"/>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2" name="Text Placeholder 2">
            <a:extLst>
              <a:ext uri="{FF2B5EF4-FFF2-40B4-BE49-F238E27FC236}">
                <a16:creationId xmlns:a16="http://schemas.microsoft.com/office/drawing/2014/main" id="{4803F46C-3937-D54E-A59D-47AB6ECBEB92}"/>
              </a:ext>
            </a:extLst>
          </p:cNvPr>
          <p:cNvSpPr>
            <a:spLocks noGrp="1"/>
          </p:cNvSpPr>
          <p:nvPr>
            <p:ph type="body" idx="13" hasCustomPrompt="1"/>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subtitle</a:t>
            </a:r>
          </a:p>
        </p:txBody>
      </p:sp>
      <p:pic>
        <p:nvPicPr>
          <p:cNvPr id="13" name="Picture 12">
            <a:extLst>
              <a:ext uri="{FF2B5EF4-FFF2-40B4-BE49-F238E27FC236}">
                <a16:creationId xmlns:a16="http://schemas.microsoft.com/office/drawing/2014/main" id="{621213B8-276E-4A44-BE88-5B12AF7A4411}"/>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328936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DFB-24B9-8446-AC65-A597A977E94C}"/>
              </a:ext>
            </a:extLst>
          </p:cNvPr>
          <p:cNvSpPr>
            <a:spLocks noGrp="1"/>
          </p:cNvSpPr>
          <p:nvPr>
            <p:ph type="title"/>
          </p:nvPr>
        </p:nvSpPr>
        <p:spPr>
          <a:xfrm>
            <a:off x="839788" y="1373159"/>
            <a:ext cx="3942074" cy="2971302"/>
          </a:xfrm>
        </p:spPr>
        <p:txBody>
          <a:bodyPr anchor="t" anchorCtr="0"/>
          <a:lstStyle/>
          <a:p>
            <a:r>
              <a:rPr lang="nl-NL"/>
              <a:t>Klik om stijl te bewerken</a:t>
            </a:r>
            <a:endParaRPr lang="en-US" dirty="0"/>
          </a:p>
        </p:txBody>
      </p:sp>
      <p:sp>
        <p:nvSpPr>
          <p:cNvPr id="3" name="Text Placeholder 2">
            <a:extLst>
              <a:ext uri="{FF2B5EF4-FFF2-40B4-BE49-F238E27FC236}">
                <a16:creationId xmlns:a16="http://schemas.microsoft.com/office/drawing/2014/main" id="{36452301-03BE-B54F-BDF5-E8F9590A8EF0}"/>
              </a:ext>
            </a:extLst>
          </p:cNvPr>
          <p:cNvSpPr>
            <a:spLocks noGrp="1"/>
          </p:cNvSpPr>
          <p:nvPr>
            <p:ph type="body" idx="1"/>
          </p:nvPr>
        </p:nvSpPr>
        <p:spPr>
          <a:xfrm>
            <a:off x="4965692" y="1373159"/>
            <a:ext cx="3095311"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66678377-4AAF-614E-99C1-51B04CED0DD8}"/>
              </a:ext>
            </a:extLst>
          </p:cNvPr>
          <p:cNvSpPr>
            <a:spLocks noGrp="1"/>
          </p:cNvSpPr>
          <p:nvPr>
            <p:ph sz="half" idx="2"/>
          </p:nvPr>
        </p:nvSpPr>
        <p:spPr>
          <a:xfrm>
            <a:off x="4965692" y="2370667"/>
            <a:ext cx="3095311"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2A1203EC-A242-524F-9D66-0C51FA00543D}"/>
              </a:ext>
            </a:extLst>
          </p:cNvPr>
          <p:cNvSpPr>
            <a:spLocks noGrp="1"/>
          </p:cNvSpPr>
          <p:nvPr>
            <p:ph type="body" sz="quarter" idx="3"/>
          </p:nvPr>
        </p:nvSpPr>
        <p:spPr>
          <a:xfrm>
            <a:off x="8244833" y="1373159"/>
            <a:ext cx="3110554"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00479CAF-77DF-664F-9B63-D5CAA7994BCB}"/>
              </a:ext>
            </a:extLst>
          </p:cNvPr>
          <p:cNvSpPr>
            <a:spLocks noGrp="1"/>
          </p:cNvSpPr>
          <p:nvPr>
            <p:ph sz="quarter" idx="4"/>
          </p:nvPr>
        </p:nvSpPr>
        <p:spPr>
          <a:xfrm>
            <a:off x="8244833" y="2370667"/>
            <a:ext cx="3110554"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0" name="Footer Placeholder 4">
            <a:extLst>
              <a:ext uri="{FF2B5EF4-FFF2-40B4-BE49-F238E27FC236}">
                <a16:creationId xmlns:a16="http://schemas.microsoft.com/office/drawing/2014/main" id="{9B349468-ACFE-7C4C-A67E-3A26B605A94B}"/>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1" name="Slide Number Placeholder 5">
            <a:extLst>
              <a:ext uri="{FF2B5EF4-FFF2-40B4-BE49-F238E27FC236}">
                <a16:creationId xmlns:a16="http://schemas.microsoft.com/office/drawing/2014/main" id="{A73425D3-3FA7-DC41-A613-AD93F0E8EB45}"/>
              </a:ext>
            </a:extLst>
          </p:cNvPr>
          <p:cNvSpPr>
            <a:spLocks noGrp="1"/>
          </p:cNvSpPr>
          <p:nvPr>
            <p:ph type="sldNum" sz="quarter" idx="12"/>
          </p:nvPr>
        </p:nvSpPr>
        <p:spPr>
          <a:xfrm>
            <a:off x="10370916" y="6257954"/>
            <a:ext cx="90985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3" name="Picture 12">
            <a:extLst>
              <a:ext uri="{FF2B5EF4-FFF2-40B4-BE49-F238E27FC236}">
                <a16:creationId xmlns:a16="http://schemas.microsoft.com/office/drawing/2014/main" id="{BBE4A196-3D23-6946-B5F8-A747CCB3DC5A}"/>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pic>
        <p:nvPicPr>
          <p:cNvPr id="14" name="Picture 13">
            <a:extLst>
              <a:ext uri="{FF2B5EF4-FFF2-40B4-BE49-F238E27FC236}">
                <a16:creationId xmlns:a16="http://schemas.microsoft.com/office/drawing/2014/main" id="{CC8BD5A1-3BAD-3E49-ABF1-75184BE224BA}"/>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14776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D6A8B-1B65-F040-8935-80D079419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D9C0FF43-8B51-0249-A70C-E4C18215F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a:extLst>
              <a:ext uri="{FF2B5EF4-FFF2-40B4-BE49-F238E27FC236}">
                <a16:creationId xmlns:a16="http://schemas.microsoft.com/office/drawing/2014/main" id="{11A58791-F204-B241-980A-9D30469D0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128"/>
                <a:ea typeface="Gotham Book" panose="02000604040000020004" pitchFamily="2" charset="-128"/>
              </a:defRPr>
            </a:lvl1pPr>
          </a:lstStyle>
          <a:p>
            <a:endParaRPr lang="en-US" dirty="0"/>
          </a:p>
        </p:txBody>
      </p:sp>
      <p:sp>
        <p:nvSpPr>
          <p:cNvPr id="6" name="Slide Number Placeholder 5">
            <a:extLst>
              <a:ext uri="{FF2B5EF4-FFF2-40B4-BE49-F238E27FC236}">
                <a16:creationId xmlns:a16="http://schemas.microsoft.com/office/drawing/2014/main" id="{79E7EE13-C880-724E-9812-D3833162BAE1}"/>
              </a:ext>
            </a:extLst>
          </p:cNvPr>
          <p:cNvSpPr>
            <a:spLocks noGrp="1"/>
          </p:cNvSpPr>
          <p:nvPr>
            <p:ph type="sldNum" sz="quarter" idx="4"/>
          </p:nvPr>
        </p:nvSpPr>
        <p:spPr>
          <a:xfrm>
            <a:off x="853757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128"/>
                <a:ea typeface="Gotham Book" panose="02000604040000020004" pitchFamily="2" charset="-128"/>
              </a:defRPr>
            </a:lvl1pPr>
          </a:lstStyle>
          <a:p>
            <a:fld id="{5C6BFB0B-7421-804D-9617-8460DF464CA0}" type="slidenum">
              <a:rPr lang="en-US" smtClean="0"/>
              <a:pPr/>
              <a:t>‹nr.›</a:t>
            </a:fld>
            <a:endParaRPr lang="en-US" dirty="0"/>
          </a:p>
        </p:txBody>
      </p:sp>
      <p:grpSp>
        <p:nvGrpSpPr>
          <p:cNvPr id="12" name="Group 11">
            <a:extLst>
              <a:ext uri="{FF2B5EF4-FFF2-40B4-BE49-F238E27FC236}">
                <a16:creationId xmlns:a16="http://schemas.microsoft.com/office/drawing/2014/main" id="{5BD8255D-9720-F448-888E-364B00202501}"/>
              </a:ext>
            </a:extLst>
          </p:cNvPr>
          <p:cNvGrpSpPr/>
          <p:nvPr/>
        </p:nvGrpSpPr>
        <p:grpSpPr>
          <a:xfrm>
            <a:off x="911225" y="-582707"/>
            <a:ext cx="10369550" cy="268942"/>
            <a:chOff x="0" y="-582707"/>
            <a:chExt cx="12192000" cy="268942"/>
          </a:xfrm>
        </p:grpSpPr>
        <p:sp>
          <p:nvSpPr>
            <p:cNvPr id="8" name="Rectangle 7">
              <a:extLst>
                <a:ext uri="{FF2B5EF4-FFF2-40B4-BE49-F238E27FC236}">
                  <a16:creationId xmlns:a16="http://schemas.microsoft.com/office/drawing/2014/main" id="{60CF049F-1EF9-4048-A782-FB5377A7B3CC}"/>
                </a:ext>
              </a:extLst>
            </p:cNvPr>
            <p:cNvSpPr/>
            <p:nvPr/>
          </p:nvSpPr>
          <p:spPr>
            <a:xfrm>
              <a:off x="0" y="-582706"/>
              <a:ext cx="4064000" cy="268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0B5C4D-8B21-1A4C-8449-59C6E2134336}"/>
                </a:ext>
              </a:extLst>
            </p:cNvPr>
            <p:cNvSpPr/>
            <p:nvPr/>
          </p:nvSpPr>
          <p:spPr>
            <a:xfrm>
              <a:off x="4064000" y="-582707"/>
              <a:ext cx="4064000" cy="2689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BAE0FC-243B-8C4B-AF89-6A53B3C7B3E7}"/>
                </a:ext>
              </a:extLst>
            </p:cNvPr>
            <p:cNvSpPr/>
            <p:nvPr/>
          </p:nvSpPr>
          <p:spPr>
            <a:xfrm>
              <a:off x="8128000" y="-582707"/>
              <a:ext cx="4064000" cy="2689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1157979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5" r:id="rId4"/>
    <p:sldLayoutId id="2147483650" r:id="rId5"/>
    <p:sldLayoutId id="2147483663" r:id="rId6"/>
    <p:sldLayoutId id="2147483651" r:id="rId7"/>
    <p:sldLayoutId id="2147483652" r:id="rId8"/>
    <p:sldLayoutId id="2147483653" r:id="rId9"/>
    <p:sldLayoutId id="2147483654" r:id="rId10"/>
    <p:sldLayoutId id="2147483666" r:id="rId11"/>
    <p:sldLayoutId id="2147483655" r:id="rId12"/>
    <p:sldLayoutId id="2147483656" r:id="rId13"/>
    <p:sldLayoutId id="2147483657" r:id="rId14"/>
    <p:sldLayoutId id="2147483659" r:id="rId15"/>
    <p:sldLayoutId id="2147483658" r:id="rId16"/>
    <p:sldLayoutId id="2147483667" r:id="rId17"/>
    <p:sldLayoutId id="2147483672" r:id="rId18"/>
    <p:sldLayoutId id="2147483673" r:id="rId19"/>
    <p:sldLayoutId id="2147483674" r:id="rId20"/>
    <p:sldLayoutId id="2147483675"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Lst>
  <p:txStyles>
    <p:titleStyle>
      <a:lvl1pPr algn="l" defTabSz="914400" rtl="0" eaLnBrk="1" latinLnBrk="0" hangingPunct="1">
        <a:lnSpc>
          <a:spcPct val="90000"/>
        </a:lnSpc>
        <a:spcBef>
          <a:spcPct val="0"/>
        </a:spcBef>
        <a:buNone/>
        <a:defRPr sz="4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sv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tiff"/><Relationship Id="rId4" Type="http://schemas.openxmlformats.org/officeDocument/2006/relationships/image" Target="../media/image50.tiff"/></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BDD10-C161-47DF-B554-9DBDD8D5C8BF}"/>
              </a:ext>
            </a:extLst>
          </p:cNvPr>
          <p:cNvSpPr>
            <a:spLocks noGrp="1"/>
          </p:cNvSpPr>
          <p:nvPr>
            <p:ph type="ctrTitle"/>
          </p:nvPr>
        </p:nvSpPr>
        <p:spPr>
          <a:xfrm>
            <a:off x="0" y="1862903"/>
            <a:ext cx="10297192" cy="2182159"/>
          </a:xfrm>
        </p:spPr>
        <p:txBody>
          <a:bodyPr/>
          <a:lstStyle/>
          <a:p>
            <a:r>
              <a:rPr lang="nl-NL" dirty="0"/>
              <a:t>Passend aanbod voor </a:t>
            </a:r>
            <a:br>
              <a:rPr lang="nl-NL" dirty="0"/>
            </a:br>
            <a:r>
              <a:rPr lang="nl-NL" dirty="0"/>
              <a:t>sterke rekenaars</a:t>
            </a:r>
          </a:p>
        </p:txBody>
      </p:sp>
      <p:sp>
        <p:nvSpPr>
          <p:cNvPr id="3" name="Ondertitel 2">
            <a:extLst>
              <a:ext uri="{FF2B5EF4-FFF2-40B4-BE49-F238E27FC236}">
                <a16:creationId xmlns:a16="http://schemas.microsoft.com/office/drawing/2014/main" id="{F4CFB3A9-AE3B-46E0-96DB-C73510B72DD8}"/>
              </a:ext>
            </a:extLst>
          </p:cNvPr>
          <p:cNvSpPr>
            <a:spLocks noGrp="1"/>
          </p:cNvSpPr>
          <p:nvPr>
            <p:ph type="subTitle" idx="1"/>
          </p:nvPr>
        </p:nvSpPr>
        <p:spPr>
          <a:xfrm>
            <a:off x="0" y="4367058"/>
            <a:ext cx="7538835" cy="890162"/>
          </a:xfrm>
        </p:spPr>
        <p:txBody>
          <a:bodyPr>
            <a:noAutofit/>
          </a:bodyPr>
          <a:lstStyle/>
          <a:p>
            <a:endParaRPr lang="nl-NL" sz="3200" dirty="0"/>
          </a:p>
          <a:p>
            <a:r>
              <a:rPr lang="nl-NL" sz="3200" dirty="0"/>
              <a:t>3 maart 2021 </a:t>
            </a:r>
          </a:p>
          <a:p>
            <a:r>
              <a:rPr lang="nl-NL" sz="3200" dirty="0"/>
              <a:t>Suzanne Sjoers (SLO) </a:t>
            </a:r>
          </a:p>
        </p:txBody>
      </p:sp>
      <p:pic>
        <p:nvPicPr>
          <p:cNvPr id="4" name="Picture 2">
            <a:extLst>
              <a:ext uri="{FF2B5EF4-FFF2-40B4-BE49-F238E27FC236}">
                <a16:creationId xmlns:a16="http://schemas.microsoft.com/office/drawing/2014/main" id="{2330498F-DAE5-481A-AD9A-7FB85A184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450"/>
            <a:ext cx="21240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8B1F039-3B62-4DCB-A102-A30E5CA1B0BF}"/>
              </a:ext>
            </a:extLst>
          </p:cNvPr>
          <p:cNvPicPr>
            <a:picLocks noChangeAspect="1"/>
          </p:cNvPicPr>
          <p:nvPr/>
        </p:nvPicPr>
        <p:blipFill>
          <a:blip r:embed="rId4"/>
          <a:stretch>
            <a:fillRect/>
          </a:stretch>
        </p:blipFill>
        <p:spPr>
          <a:xfrm>
            <a:off x="6766475" y="3699717"/>
            <a:ext cx="4412066" cy="2403902"/>
          </a:xfrm>
          <a:prstGeom prst="rect">
            <a:avLst/>
          </a:prstGeom>
        </p:spPr>
      </p:pic>
    </p:spTree>
    <p:extLst>
      <p:ext uri="{BB962C8B-B14F-4D97-AF65-F5344CB8AC3E}">
        <p14:creationId xmlns:p14="http://schemas.microsoft.com/office/powerpoint/2010/main" val="402380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7BA24B60-BFD2-434D-B2C6-EFFE1F760123}"/>
              </a:ext>
            </a:extLst>
          </p:cNvPr>
          <p:cNvSpPr txBox="1">
            <a:spLocks/>
          </p:cNvSpPr>
          <p:nvPr/>
        </p:nvSpPr>
        <p:spPr>
          <a:xfrm>
            <a:off x="403861" y="1579259"/>
            <a:ext cx="5025808" cy="1955961"/>
          </a:xfrm>
          <a:prstGeom prst="rect">
            <a:avLst/>
          </a:prstGeom>
        </p:spPr>
        <p:txBody>
          <a:bodyPr vert="horz" lIns="91440" tIns="45720" rIns="91440" bIns="45720" rtlCol="0" anchor="t" anchorCtr="0">
            <a:normAutofit/>
          </a:bodyPr>
          <a:lstStyle>
            <a:lvl1pPr algn="l" defTabSz="1828800" rtl="0" eaLnBrk="1" latinLnBrk="0" hangingPunct="1">
              <a:lnSpc>
                <a:spcPts val="9000"/>
              </a:lnSpc>
              <a:spcBef>
                <a:spcPct val="0"/>
              </a:spcBef>
              <a:buNone/>
              <a:defRPr sz="8000" b="1" i="0" kern="1200">
                <a:solidFill>
                  <a:schemeClr val="tx1"/>
                </a:solidFill>
                <a:latin typeface="Roboto Black" panose="02000000000000000000" pitchFamily="2" charset="0"/>
                <a:ea typeface="Roboto Black" panose="02000000000000000000" pitchFamily="2" charset="0"/>
                <a:cs typeface="+mj-cs"/>
              </a:defRPr>
            </a:lvl1pPr>
          </a:lstStyle>
          <a:p>
            <a:pPr defTabSz="914400">
              <a:lnSpc>
                <a:spcPct val="90000"/>
              </a:lnSpc>
              <a:spcAft>
                <a:spcPts val="600"/>
              </a:spcAft>
            </a:pPr>
            <a:r>
              <a:rPr lang="nl-NL" sz="3100" dirty="0">
                <a:latin typeface="Verdana" panose="020B0604030504040204" pitchFamily="34" charset="0"/>
                <a:ea typeface="Verdana" panose="020B0604030504040204" pitchFamily="34" charset="0"/>
              </a:rPr>
              <a:t>Actualiteit (3) Beloftes van scholen</a:t>
            </a:r>
          </a:p>
        </p:txBody>
      </p:sp>
      <p:sp>
        <p:nvSpPr>
          <p:cNvPr id="2" name="Tekstballon: ovaal 1">
            <a:extLst>
              <a:ext uri="{FF2B5EF4-FFF2-40B4-BE49-F238E27FC236}">
                <a16:creationId xmlns:a16="http://schemas.microsoft.com/office/drawing/2014/main" id="{F516F417-83AB-413C-82AB-894FEC3B432A}"/>
              </a:ext>
            </a:extLst>
          </p:cNvPr>
          <p:cNvSpPr/>
          <p:nvPr/>
        </p:nvSpPr>
        <p:spPr>
          <a:xfrm>
            <a:off x="5795010" y="628650"/>
            <a:ext cx="4593590" cy="2365295"/>
          </a:xfrm>
          <a:prstGeom prst="wedgeEllipseCallout">
            <a:avLst>
              <a:gd name="adj1" fmla="val -62299"/>
              <a:gd name="adj2" fmla="val 7318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buFont typeface="Arial" panose="020B0604020202020204" pitchFamily="34" charset="0"/>
            </a:pPr>
            <a:r>
              <a:rPr lang="nl-NL" altLang="nl-NL" sz="2400" i="1" dirty="0">
                <a:solidFill>
                  <a:schemeClr val="tx1"/>
                </a:solidFill>
                <a:latin typeface="Verdana" panose="020B0604030504040204" pitchFamily="34" charset="0"/>
                <a:ea typeface="Verdana" panose="020B0604030504040204" pitchFamily="34" charset="0"/>
              </a:rPr>
              <a:t>“Voor ieder talent is ruimte en dit wordt optimaal benut…”</a:t>
            </a:r>
          </a:p>
        </p:txBody>
      </p:sp>
      <p:sp>
        <p:nvSpPr>
          <p:cNvPr id="9" name="Tekstballon: ovaal 8">
            <a:extLst>
              <a:ext uri="{FF2B5EF4-FFF2-40B4-BE49-F238E27FC236}">
                <a16:creationId xmlns:a16="http://schemas.microsoft.com/office/drawing/2014/main" id="{B39C8339-688D-49F5-97EE-2249A114A203}"/>
              </a:ext>
            </a:extLst>
          </p:cNvPr>
          <p:cNvSpPr/>
          <p:nvPr/>
        </p:nvSpPr>
        <p:spPr>
          <a:xfrm>
            <a:off x="6327992" y="3535219"/>
            <a:ext cx="4593590" cy="2295999"/>
          </a:xfrm>
          <a:prstGeom prst="wedgeEllipseCallout">
            <a:avLst>
              <a:gd name="adj1" fmla="val 70907"/>
              <a:gd name="adj2" fmla="val 8089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waar</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elke</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leerling</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wordt</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uitgedaagd</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om op het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hoogste</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niveau</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 te </a:t>
            </a:r>
            <a:r>
              <a:rPr lang="en-US" altLang="nl-NL" sz="2400" i="1" dirty="0" err="1">
                <a:solidFill>
                  <a:schemeClr val="tx1"/>
                </a:solidFill>
                <a:latin typeface="Verdana" panose="020B0604030504040204" pitchFamily="34" charset="0"/>
                <a:ea typeface="Verdana" panose="020B0604030504040204" pitchFamily="34" charset="0"/>
                <a:cs typeface="Verdana" panose="020B0604030504040204" pitchFamily="34" charset="0"/>
              </a:rPr>
              <a:t>presteren</a:t>
            </a:r>
            <a:r>
              <a:rPr lang="en-US" altLang="nl-NL" sz="2400" i="1"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kstballon: ovaal 9">
            <a:extLst>
              <a:ext uri="{FF2B5EF4-FFF2-40B4-BE49-F238E27FC236}">
                <a16:creationId xmlns:a16="http://schemas.microsoft.com/office/drawing/2014/main" id="{6AAF8EE9-4EA5-43F3-B915-7E7947331C3D}"/>
              </a:ext>
            </a:extLst>
          </p:cNvPr>
          <p:cNvSpPr/>
          <p:nvPr/>
        </p:nvSpPr>
        <p:spPr>
          <a:xfrm>
            <a:off x="1024889" y="3535220"/>
            <a:ext cx="4187610" cy="2230593"/>
          </a:xfrm>
          <a:prstGeom prst="wedgeEllipseCallout">
            <a:avLst>
              <a:gd name="adj1" fmla="val -62299"/>
              <a:gd name="adj2" fmla="val 7318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nl-NL" altLang="nl-NL" sz="2400" i="1" dirty="0">
                <a:solidFill>
                  <a:schemeClr val="tx1"/>
                </a:solidFill>
                <a:latin typeface="Verdana" panose="020B0604030504040204" pitchFamily="34" charset="0"/>
                <a:ea typeface="Verdana" panose="020B0604030504040204" pitchFamily="34" charset="0"/>
              </a:rPr>
              <a:t>“Wij nodigen leerlingen uit het beste uit zichzelf te halen…”</a:t>
            </a:r>
          </a:p>
        </p:txBody>
      </p:sp>
      <p:pic>
        <p:nvPicPr>
          <p:cNvPr id="3" name="Afbeelding 2">
            <a:extLst>
              <a:ext uri="{FF2B5EF4-FFF2-40B4-BE49-F238E27FC236}">
                <a16:creationId xmlns:a16="http://schemas.microsoft.com/office/drawing/2014/main" id="{38E2DE02-13DD-40AB-8993-F5B31262B916}"/>
              </a:ext>
            </a:extLst>
          </p:cNvPr>
          <p:cNvPicPr>
            <a:picLocks noChangeAspect="1"/>
          </p:cNvPicPr>
          <p:nvPr/>
        </p:nvPicPr>
        <p:blipFill>
          <a:blip r:embed="rId3"/>
          <a:stretch>
            <a:fillRect/>
          </a:stretch>
        </p:blipFill>
        <p:spPr>
          <a:xfrm>
            <a:off x="10641950" y="1026781"/>
            <a:ext cx="577880" cy="552478"/>
          </a:xfrm>
          <a:prstGeom prst="rect">
            <a:avLst/>
          </a:prstGeom>
        </p:spPr>
      </p:pic>
    </p:spTree>
    <p:extLst>
      <p:ext uri="{BB962C8B-B14F-4D97-AF65-F5344CB8AC3E}">
        <p14:creationId xmlns:p14="http://schemas.microsoft.com/office/powerpoint/2010/main" val="349284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6733" y="1788674"/>
            <a:ext cx="8485508" cy="2899867"/>
          </a:xfrm>
        </p:spPr>
        <p:txBody>
          <a:bodyPr anchor="ctr">
            <a:normAutofit/>
          </a:bodyPr>
          <a:lstStyle/>
          <a:p>
            <a:r>
              <a:rPr lang="nl-NL" dirty="0"/>
              <a:t>Welke leerlingen vallen onder ‘subgroep blauw’? </a:t>
            </a:r>
            <a:br>
              <a:rPr lang="nl-NL" dirty="0"/>
            </a:br>
            <a:br>
              <a:rPr lang="nl-NL" dirty="0"/>
            </a:br>
            <a:r>
              <a:rPr lang="nl-NL" dirty="0"/>
              <a:t>3 typen sterke rekenaars </a:t>
            </a:r>
          </a:p>
        </p:txBody>
      </p:sp>
    </p:spTree>
    <p:extLst>
      <p:ext uri="{BB962C8B-B14F-4D97-AF65-F5344CB8AC3E}">
        <p14:creationId xmlns:p14="http://schemas.microsoft.com/office/powerpoint/2010/main" val="1967399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FA85469-544D-4CC9-9E9E-FAD78F2F11AB}"/>
              </a:ext>
            </a:extLst>
          </p:cNvPr>
          <p:cNvPicPr>
            <a:picLocks noChangeAspect="1"/>
          </p:cNvPicPr>
          <p:nvPr/>
        </p:nvPicPr>
        <p:blipFill>
          <a:blip r:embed="rId2"/>
          <a:stretch>
            <a:fillRect/>
          </a:stretch>
        </p:blipFill>
        <p:spPr>
          <a:xfrm>
            <a:off x="3071109" y="377687"/>
            <a:ext cx="5561816" cy="5561816"/>
          </a:xfrm>
          <a:prstGeom prst="rect">
            <a:avLst/>
          </a:prstGeom>
        </p:spPr>
      </p:pic>
      <p:sp>
        <p:nvSpPr>
          <p:cNvPr id="8" name="Tekstvak 7">
            <a:extLst>
              <a:ext uri="{FF2B5EF4-FFF2-40B4-BE49-F238E27FC236}">
                <a16:creationId xmlns:a16="http://schemas.microsoft.com/office/drawing/2014/main" id="{BF431583-4239-486F-9E2A-FFB37C4775CB}"/>
              </a:ext>
            </a:extLst>
          </p:cNvPr>
          <p:cNvSpPr txBox="1"/>
          <p:nvPr/>
        </p:nvSpPr>
        <p:spPr>
          <a:xfrm>
            <a:off x="3784678" y="2415209"/>
            <a:ext cx="3975652" cy="1200329"/>
          </a:xfrm>
          <a:prstGeom prst="rect">
            <a:avLst/>
          </a:prstGeom>
          <a:noFill/>
        </p:spPr>
        <p:txBody>
          <a:bodyPr wrap="square" rtlCol="0">
            <a:spAutoFit/>
          </a:bodyPr>
          <a:lstStyle/>
          <a:p>
            <a:r>
              <a:rPr lang="nl-NL" sz="2400" b="1" i="1" dirty="0">
                <a:solidFill>
                  <a:srgbClr val="000000"/>
                </a:solidFill>
              </a:rPr>
              <a:t>Noteer bij elk type sterke rekenaar minstens twee namen van (oud)leerling(en)</a:t>
            </a:r>
          </a:p>
        </p:txBody>
      </p:sp>
      <p:pic>
        <p:nvPicPr>
          <p:cNvPr id="2" name="Afbeelding 1">
            <a:extLst>
              <a:ext uri="{FF2B5EF4-FFF2-40B4-BE49-F238E27FC236}">
                <a16:creationId xmlns:a16="http://schemas.microsoft.com/office/drawing/2014/main" id="{22AA1482-1981-478C-B8D4-84A59DB48848}"/>
              </a:ext>
            </a:extLst>
          </p:cNvPr>
          <p:cNvPicPr>
            <a:picLocks noChangeAspect="1"/>
          </p:cNvPicPr>
          <p:nvPr/>
        </p:nvPicPr>
        <p:blipFill>
          <a:blip r:embed="rId3"/>
          <a:stretch>
            <a:fillRect/>
          </a:stretch>
        </p:blipFill>
        <p:spPr>
          <a:xfrm>
            <a:off x="4986503" y="6111978"/>
            <a:ext cx="573074" cy="554784"/>
          </a:xfrm>
          <a:prstGeom prst="rect">
            <a:avLst/>
          </a:prstGeom>
        </p:spPr>
      </p:pic>
    </p:spTree>
    <p:extLst>
      <p:ext uri="{BB962C8B-B14F-4D97-AF65-F5344CB8AC3E}">
        <p14:creationId xmlns:p14="http://schemas.microsoft.com/office/powerpoint/2010/main" val="239444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16EA900-AEFF-4FAE-A580-0BCB9AF26B32}"/>
              </a:ext>
            </a:extLst>
          </p:cNvPr>
          <p:cNvSpPr>
            <a:spLocks noGrp="1"/>
          </p:cNvSpPr>
          <p:nvPr>
            <p:ph type="ctrTitle"/>
          </p:nvPr>
        </p:nvSpPr>
        <p:spPr/>
        <p:txBody>
          <a:bodyPr/>
          <a:lstStyle/>
          <a:p>
            <a:endParaRPr lang="nl-NL"/>
          </a:p>
        </p:txBody>
      </p:sp>
      <p:sp>
        <p:nvSpPr>
          <p:cNvPr id="7" name="Ondertitel 6">
            <a:extLst>
              <a:ext uri="{FF2B5EF4-FFF2-40B4-BE49-F238E27FC236}">
                <a16:creationId xmlns:a16="http://schemas.microsoft.com/office/drawing/2014/main" id="{48E0EA3C-23DF-416D-ACB6-7C521E3AE0DD}"/>
              </a:ext>
            </a:extLst>
          </p:cNvPr>
          <p:cNvSpPr>
            <a:spLocks noGrp="1"/>
          </p:cNvSpPr>
          <p:nvPr>
            <p:ph type="subTitle" idx="1"/>
          </p:nvPr>
        </p:nvSpPr>
        <p:spPr/>
        <p:txBody>
          <a:bodyPr/>
          <a:lstStyle/>
          <a:p>
            <a:endParaRPr lang="nl-NL"/>
          </a:p>
        </p:txBody>
      </p:sp>
      <p:graphicFrame>
        <p:nvGraphicFramePr>
          <p:cNvPr id="8" name="Tijdelijke aanduiding voor inhoud 3">
            <a:extLst>
              <a:ext uri="{FF2B5EF4-FFF2-40B4-BE49-F238E27FC236}">
                <a16:creationId xmlns:a16="http://schemas.microsoft.com/office/drawing/2014/main" id="{05A0354F-5E90-4C00-8A74-3E13F79F807B}"/>
              </a:ext>
            </a:extLst>
          </p:cNvPr>
          <p:cNvGraphicFramePr>
            <a:graphicFrameLocks/>
          </p:cNvGraphicFramePr>
          <p:nvPr>
            <p:extLst>
              <p:ext uri="{D42A27DB-BD31-4B8C-83A1-F6EECF244321}">
                <p14:modId xmlns:p14="http://schemas.microsoft.com/office/powerpoint/2010/main" val="139030705"/>
              </p:ext>
            </p:extLst>
          </p:nvPr>
        </p:nvGraphicFramePr>
        <p:xfrm>
          <a:off x="1201734" y="292239"/>
          <a:ext cx="9788532" cy="5283061"/>
        </p:xfrm>
        <a:graphic>
          <a:graphicData uri="http://schemas.openxmlformats.org/drawingml/2006/table">
            <a:tbl>
              <a:tblPr firstRow="1" bandRow="1">
                <a:tableStyleId>{21E4AEA4-8DFA-4A89-87EB-49C32662AFE0}</a:tableStyleId>
              </a:tblPr>
              <a:tblGrid>
                <a:gridCol w="3262844">
                  <a:extLst>
                    <a:ext uri="{9D8B030D-6E8A-4147-A177-3AD203B41FA5}">
                      <a16:colId xmlns:a16="http://schemas.microsoft.com/office/drawing/2014/main" val="20000"/>
                    </a:ext>
                  </a:extLst>
                </a:gridCol>
                <a:gridCol w="3262844">
                  <a:extLst>
                    <a:ext uri="{9D8B030D-6E8A-4147-A177-3AD203B41FA5}">
                      <a16:colId xmlns:a16="http://schemas.microsoft.com/office/drawing/2014/main" val="20001"/>
                    </a:ext>
                  </a:extLst>
                </a:gridCol>
                <a:gridCol w="3262844">
                  <a:extLst>
                    <a:ext uri="{9D8B030D-6E8A-4147-A177-3AD203B41FA5}">
                      <a16:colId xmlns:a16="http://schemas.microsoft.com/office/drawing/2014/main" val="20002"/>
                    </a:ext>
                  </a:extLst>
                </a:gridCol>
              </a:tblGrid>
              <a:tr h="1424129">
                <a:tc>
                  <a:txBody>
                    <a:bodyPr/>
                    <a:lstStyle/>
                    <a:p>
                      <a:pPr algn="ctr"/>
                      <a:r>
                        <a:rPr lang="nl-NL" sz="3200" dirty="0">
                          <a:solidFill>
                            <a:sysClr val="windowText" lastClr="000000"/>
                          </a:solidFill>
                        </a:rPr>
                        <a:t>Goede </a:t>
                      </a:r>
                      <a:br>
                        <a:rPr lang="nl-NL" sz="3200" dirty="0">
                          <a:solidFill>
                            <a:sysClr val="windowText" lastClr="000000"/>
                          </a:solidFill>
                        </a:rPr>
                      </a:br>
                      <a:r>
                        <a:rPr lang="nl-NL" sz="3200" dirty="0">
                          <a:solidFill>
                            <a:sysClr val="windowText" lastClr="000000"/>
                          </a:solidFill>
                        </a:rPr>
                        <a:t>rekenaar</a:t>
                      </a:r>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l-NL" sz="3200" dirty="0">
                          <a:solidFill>
                            <a:sysClr val="windowText" lastClr="000000"/>
                          </a:solidFill>
                        </a:rPr>
                        <a:t>Snelle</a:t>
                      </a:r>
                      <a:r>
                        <a:rPr lang="nl-NL" sz="3200" baseline="0" dirty="0">
                          <a:solidFill>
                            <a:sysClr val="windowText" lastClr="000000"/>
                          </a:solidFill>
                        </a:rPr>
                        <a:t> </a:t>
                      </a:r>
                      <a:br>
                        <a:rPr lang="nl-NL" sz="3200" baseline="0" dirty="0">
                          <a:solidFill>
                            <a:sysClr val="windowText" lastClr="000000"/>
                          </a:solidFill>
                        </a:rPr>
                      </a:br>
                      <a:r>
                        <a:rPr lang="nl-NL" sz="3200" baseline="0" dirty="0">
                          <a:solidFill>
                            <a:sysClr val="windowText" lastClr="000000"/>
                          </a:solidFill>
                        </a:rPr>
                        <a:t>rekenaar</a:t>
                      </a:r>
                      <a:endParaRPr lang="nl-NL" sz="3200" dirty="0">
                        <a:solidFill>
                          <a:sysClr val="windowText" lastClr="000000"/>
                        </a:solidFill>
                      </a:endParaRPr>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nl-NL" sz="3200" dirty="0">
                          <a:solidFill>
                            <a:sysClr val="windowText" lastClr="000000"/>
                          </a:solidFill>
                        </a:rPr>
                        <a:t>Creatieve</a:t>
                      </a:r>
                      <a:r>
                        <a:rPr lang="nl-NL" sz="3200" baseline="0" dirty="0">
                          <a:solidFill>
                            <a:sysClr val="windowText" lastClr="000000"/>
                          </a:solidFill>
                        </a:rPr>
                        <a:t> </a:t>
                      </a:r>
                      <a:br>
                        <a:rPr lang="nl-NL" sz="3200" baseline="0" dirty="0">
                          <a:solidFill>
                            <a:sysClr val="windowText" lastClr="000000"/>
                          </a:solidFill>
                        </a:rPr>
                      </a:br>
                      <a:r>
                        <a:rPr lang="nl-NL" sz="3200" baseline="0" dirty="0">
                          <a:solidFill>
                            <a:sysClr val="windowText" lastClr="000000"/>
                          </a:solidFill>
                        </a:rPr>
                        <a:t>rekenaar</a:t>
                      </a:r>
                      <a:endParaRPr lang="nl-NL" sz="3200" dirty="0">
                        <a:solidFill>
                          <a:sysClr val="windowText" lastClr="000000"/>
                        </a:solidFill>
                      </a:endParaRPr>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858932">
                <a:tc>
                  <a:txBody>
                    <a:bodyPr/>
                    <a:lstStyle/>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p>
                      <a:endParaRPr lang="nl-NL" sz="1000" dirty="0"/>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nl-NL" sz="1000" dirty="0"/>
                    </a:p>
                  </a:txBody>
                  <a:tcPr marL="69875" marR="69875"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5" name="Afbeelding 4">
            <a:extLst>
              <a:ext uri="{FF2B5EF4-FFF2-40B4-BE49-F238E27FC236}">
                <a16:creationId xmlns:a16="http://schemas.microsoft.com/office/drawing/2014/main" id="{6F699200-D9A2-4BD4-975F-38215CAE699A}"/>
              </a:ext>
            </a:extLst>
          </p:cNvPr>
          <p:cNvPicPr>
            <a:picLocks noChangeAspect="1"/>
          </p:cNvPicPr>
          <p:nvPr/>
        </p:nvPicPr>
        <p:blipFill>
          <a:blip r:embed="rId2"/>
          <a:stretch>
            <a:fillRect/>
          </a:stretch>
        </p:blipFill>
        <p:spPr>
          <a:xfrm>
            <a:off x="247001" y="661021"/>
            <a:ext cx="577880" cy="552478"/>
          </a:xfrm>
          <a:prstGeom prst="rect">
            <a:avLst/>
          </a:prstGeom>
        </p:spPr>
      </p:pic>
    </p:spTree>
    <p:extLst>
      <p:ext uri="{BB962C8B-B14F-4D97-AF65-F5344CB8AC3E}">
        <p14:creationId xmlns:p14="http://schemas.microsoft.com/office/powerpoint/2010/main" val="27604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D68DF-D984-4636-9F39-E546D02267D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E9CBECE-5CFB-4A6D-A593-5B1A6E47F142}"/>
              </a:ext>
            </a:extLst>
          </p:cNvPr>
          <p:cNvSpPr>
            <a:spLocks noGrp="1"/>
          </p:cNvSpPr>
          <p:nvPr>
            <p:ph type="subTitle" idx="1"/>
          </p:nvPr>
        </p:nvSpPr>
        <p:spPr/>
        <p:txBody>
          <a:bodyPr/>
          <a:lstStyle/>
          <a:p>
            <a:endParaRPr lang="nl-NL"/>
          </a:p>
        </p:txBody>
      </p:sp>
      <p:pic>
        <p:nvPicPr>
          <p:cNvPr id="4" name="Picture 4" descr="determineren">
            <a:extLst>
              <a:ext uri="{FF2B5EF4-FFF2-40B4-BE49-F238E27FC236}">
                <a16:creationId xmlns:a16="http://schemas.microsoft.com/office/drawing/2014/main" id="{2684B81B-883B-424C-BF34-2A04420CC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009" y="284192"/>
            <a:ext cx="8426360" cy="5425932"/>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5" name="Oval 8">
            <a:extLst>
              <a:ext uri="{FF2B5EF4-FFF2-40B4-BE49-F238E27FC236}">
                <a16:creationId xmlns:a16="http://schemas.microsoft.com/office/drawing/2014/main" id="{A3AA6EF7-59C0-4C93-B84A-B3AE61B7D981}"/>
              </a:ext>
            </a:extLst>
          </p:cNvPr>
          <p:cNvSpPr>
            <a:spLocks noChangeArrowheads="1"/>
          </p:cNvSpPr>
          <p:nvPr/>
        </p:nvSpPr>
        <p:spPr bwMode="auto">
          <a:xfrm>
            <a:off x="2976783" y="3399327"/>
            <a:ext cx="965184" cy="2310798"/>
          </a:xfrm>
          <a:prstGeom prst="ellipse">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6" name="Oval 8">
            <a:extLst>
              <a:ext uri="{FF2B5EF4-FFF2-40B4-BE49-F238E27FC236}">
                <a16:creationId xmlns:a16="http://schemas.microsoft.com/office/drawing/2014/main" id="{991D57C3-2B33-4AA3-83EE-E582340250C5}"/>
              </a:ext>
            </a:extLst>
          </p:cNvPr>
          <p:cNvSpPr>
            <a:spLocks noChangeArrowheads="1"/>
          </p:cNvSpPr>
          <p:nvPr/>
        </p:nvSpPr>
        <p:spPr bwMode="auto">
          <a:xfrm>
            <a:off x="2111066" y="4334365"/>
            <a:ext cx="965184" cy="1312056"/>
          </a:xfrm>
          <a:prstGeom prst="ellipse">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 name="Oval 8">
            <a:extLst>
              <a:ext uri="{FF2B5EF4-FFF2-40B4-BE49-F238E27FC236}">
                <a16:creationId xmlns:a16="http://schemas.microsoft.com/office/drawing/2014/main" id="{86B1A3A3-BCEB-4823-8C9A-6800F65F1A0C}"/>
              </a:ext>
            </a:extLst>
          </p:cNvPr>
          <p:cNvSpPr>
            <a:spLocks noChangeArrowheads="1"/>
          </p:cNvSpPr>
          <p:nvPr/>
        </p:nvSpPr>
        <p:spPr bwMode="auto">
          <a:xfrm>
            <a:off x="4520320" y="1677248"/>
            <a:ext cx="1939757" cy="2997464"/>
          </a:xfrm>
          <a:prstGeom prst="ellipse">
            <a:avLst/>
          </a:prstGeom>
          <a:noFill/>
          <a:ln w="5715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dirty="0"/>
          </a:p>
        </p:txBody>
      </p:sp>
      <p:pic>
        <p:nvPicPr>
          <p:cNvPr id="8" name="Afbeelding 7">
            <a:extLst>
              <a:ext uri="{FF2B5EF4-FFF2-40B4-BE49-F238E27FC236}">
                <a16:creationId xmlns:a16="http://schemas.microsoft.com/office/drawing/2014/main" id="{58A95200-F409-4818-B1DA-8366E939146C}"/>
              </a:ext>
            </a:extLst>
          </p:cNvPr>
          <p:cNvPicPr>
            <a:picLocks noChangeAspect="1"/>
          </p:cNvPicPr>
          <p:nvPr/>
        </p:nvPicPr>
        <p:blipFill>
          <a:blip r:embed="rId3"/>
          <a:stretch>
            <a:fillRect/>
          </a:stretch>
        </p:blipFill>
        <p:spPr>
          <a:xfrm>
            <a:off x="11414111" y="284192"/>
            <a:ext cx="577880" cy="552478"/>
          </a:xfrm>
          <a:prstGeom prst="rect">
            <a:avLst/>
          </a:prstGeom>
        </p:spPr>
      </p:pic>
    </p:spTree>
    <p:extLst>
      <p:ext uri="{BB962C8B-B14F-4D97-AF65-F5344CB8AC3E}">
        <p14:creationId xmlns:p14="http://schemas.microsoft.com/office/powerpoint/2010/main" val="1284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5"/>
            <a:ext cx="10515600" cy="1325563"/>
          </a:xfrm>
        </p:spPr>
        <p:txBody>
          <a:bodyPr anchor="ctr">
            <a:normAutofit/>
          </a:bodyPr>
          <a:lstStyle/>
          <a:p>
            <a:r>
              <a:rPr lang="nl-NL" dirty="0"/>
              <a:t>Typen sterke rekenaars </a:t>
            </a:r>
          </a:p>
        </p:txBody>
      </p:sp>
      <p:graphicFrame>
        <p:nvGraphicFramePr>
          <p:cNvPr id="7" name="Tijdelijke aanduiding voor inhoud 4">
            <a:extLst>
              <a:ext uri="{FF2B5EF4-FFF2-40B4-BE49-F238E27FC236}">
                <a16:creationId xmlns:a16="http://schemas.microsoft.com/office/drawing/2014/main" id="{AB21E532-6B9E-4363-B0AE-F4EFB4A106A9}"/>
              </a:ext>
            </a:extLst>
          </p:cNvPr>
          <p:cNvGraphicFramePr>
            <a:graphicFrameLocks noGrp="1"/>
          </p:cNvGraphicFramePr>
          <p:nvPr>
            <p:ph idx="1"/>
            <p:extLst>
              <p:ext uri="{D42A27DB-BD31-4B8C-83A1-F6EECF244321}">
                <p14:modId xmlns:p14="http://schemas.microsoft.com/office/powerpoint/2010/main" val="8927024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A28B69B1-B915-40F0-A001-FD010C05FCF3}"/>
              </a:ext>
            </a:extLst>
          </p:cNvPr>
          <p:cNvPicPr>
            <a:picLocks noChangeAspect="1"/>
          </p:cNvPicPr>
          <p:nvPr/>
        </p:nvPicPr>
        <p:blipFill>
          <a:blip r:embed="rId8"/>
          <a:stretch>
            <a:fillRect/>
          </a:stretch>
        </p:blipFill>
        <p:spPr>
          <a:xfrm>
            <a:off x="178421" y="751667"/>
            <a:ext cx="577880" cy="552478"/>
          </a:xfrm>
          <a:prstGeom prst="rect">
            <a:avLst/>
          </a:prstGeom>
        </p:spPr>
      </p:pic>
    </p:spTree>
    <p:extLst>
      <p:ext uri="{BB962C8B-B14F-4D97-AF65-F5344CB8AC3E}">
        <p14:creationId xmlns:p14="http://schemas.microsoft.com/office/powerpoint/2010/main" val="46941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810418"/>
            <a:ext cx="10515600" cy="1325563"/>
          </a:xfrm>
        </p:spPr>
        <p:txBody>
          <a:bodyPr anchor="ctr">
            <a:normAutofit/>
          </a:bodyPr>
          <a:lstStyle/>
          <a:p>
            <a:pPr algn="ctr"/>
            <a:r>
              <a:rPr lang="nl-NL" sz="3700" dirty="0"/>
              <a:t>Drie typen sterke rekenaars </a:t>
            </a:r>
            <a:br>
              <a:rPr lang="nl-NL" sz="3700" dirty="0"/>
            </a:br>
            <a:r>
              <a:rPr lang="nl-NL" sz="3700" dirty="0"/>
              <a:t>maken een opgave: </a:t>
            </a:r>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570" y="2494375"/>
            <a:ext cx="11481484" cy="2669445"/>
          </a:xfrm>
          <a:noFill/>
        </p:spPr>
      </p:pic>
      <p:pic>
        <p:nvPicPr>
          <p:cNvPr id="5" name="Afbeelding 4">
            <a:extLst>
              <a:ext uri="{FF2B5EF4-FFF2-40B4-BE49-F238E27FC236}">
                <a16:creationId xmlns:a16="http://schemas.microsoft.com/office/drawing/2014/main" id="{56436AC0-B434-4789-878D-A8968EFFCB24}"/>
              </a:ext>
            </a:extLst>
          </p:cNvPr>
          <p:cNvPicPr>
            <a:picLocks noChangeAspect="1"/>
          </p:cNvPicPr>
          <p:nvPr/>
        </p:nvPicPr>
        <p:blipFill>
          <a:blip r:embed="rId3"/>
          <a:stretch>
            <a:fillRect/>
          </a:stretch>
        </p:blipFill>
        <p:spPr>
          <a:xfrm>
            <a:off x="5607671" y="5163820"/>
            <a:ext cx="577880" cy="552478"/>
          </a:xfrm>
          <a:prstGeom prst="rect">
            <a:avLst/>
          </a:prstGeom>
        </p:spPr>
      </p:pic>
      <p:sp>
        <p:nvSpPr>
          <p:cNvPr id="7" name="Rechthoek 6" descr="Vinkje">
            <a:extLst>
              <a:ext uri="{FF2B5EF4-FFF2-40B4-BE49-F238E27FC236}">
                <a16:creationId xmlns:a16="http://schemas.microsoft.com/office/drawing/2014/main" id="{97380982-73DF-472F-A110-CE2B1DAF327D}"/>
              </a:ext>
            </a:extLst>
          </p:cNvPr>
          <p:cNvSpPr/>
          <p:nvPr/>
        </p:nvSpPr>
        <p:spPr>
          <a:xfrm>
            <a:off x="2359483" y="5898973"/>
            <a:ext cx="683614" cy="683614"/>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Rechthoek 7" descr="Meter">
            <a:extLst>
              <a:ext uri="{FF2B5EF4-FFF2-40B4-BE49-F238E27FC236}">
                <a16:creationId xmlns:a16="http://schemas.microsoft.com/office/drawing/2014/main" id="{E17B2AF3-E450-47C6-AA45-6CC7A7C81BD6}"/>
              </a:ext>
            </a:extLst>
          </p:cNvPr>
          <p:cNvSpPr/>
          <p:nvPr/>
        </p:nvSpPr>
        <p:spPr>
          <a:xfrm>
            <a:off x="5607671" y="5898973"/>
            <a:ext cx="683614" cy="683614"/>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Rechthoek 8" descr="Gloeilamp">
            <a:extLst>
              <a:ext uri="{FF2B5EF4-FFF2-40B4-BE49-F238E27FC236}">
                <a16:creationId xmlns:a16="http://schemas.microsoft.com/office/drawing/2014/main" id="{2525F667-685E-4615-A5DC-747C518321EB}"/>
              </a:ext>
            </a:extLst>
          </p:cNvPr>
          <p:cNvSpPr/>
          <p:nvPr/>
        </p:nvSpPr>
        <p:spPr>
          <a:xfrm>
            <a:off x="9228913" y="5898973"/>
            <a:ext cx="683614" cy="683614"/>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1758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FA85469-544D-4CC9-9E9E-FAD78F2F11AB}"/>
              </a:ext>
            </a:extLst>
          </p:cNvPr>
          <p:cNvPicPr>
            <a:picLocks noChangeAspect="1"/>
          </p:cNvPicPr>
          <p:nvPr/>
        </p:nvPicPr>
        <p:blipFill rotWithShape="1">
          <a:blip r:embed="rId2"/>
          <a:srcRect t="7174"/>
          <a:stretch/>
        </p:blipFill>
        <p:spPr>
          <a:xfrm>
            <a:off x="182978" y="1370284"/>
            <a:ext cx="4169978" cy="3870856"/>
          </a:xfrm>
          <a:prstGeom prst="rect">
            <a:avLst/>
          </a:prstGeom>
        </p:spPr>
      </p:pic>
      <p:sp>
        <p:nvSpPr>
          <p:cNvPr id="8" name="Tekstvak 7">
            <a:extLst>
              <a:ext uri="{FF2B5EF4-FFF2-40B4-BE49-F238E27FC236}">
                <a16:creationId xmlns:a16="http://schemas.microsoft.com/office/drawing/2014/main" id="{BF431583-4239-486F-9E2A-FFB37C4775CB}"/>
              </a:ext>
            </a:extLst>
          </p:cNvPr>
          <p:cNvSpPr txBox="1"/>
          <p:nvPr/>
        </p:nvSpPr>
        <p:spPr>
          <a:xfrm>
            <a:off x="826154" y="1742638"/>
            <a:ext cx="2883626" cy="2862322"/>
          </a:xfrm>
          <a:prstGeom prst="rect">
            <a:avLst/>
          </a:prstGeom>
          <a:noFill/>
        </p:spPr>
        <p:txBody>
          <a:bodyPr wrap="square" rtlCol="0">
            <a:spAutoFit/>
          </a:bodyPr>
          <a:lstStyle/>
          <a:p>
            <a:r>
              <a:rPr lang="nl-NL" sz="2000" b="1" i="1" dirty="0">
                <a:solidFill>
                  <a:srgbClr val="000000"/>
                </a:solidFill>
              </a:rPr>
              <a:t>Geef een </a:t>
            </a:r>
            <a:r>
              <a:rPr lang="nl-NL" sz="2000" b="1" i="1" u="sng" dirty="0">
                <a:solidFill>
                  <a:srgbClr val="000000"/>
                </a:solidFill>
              </a:rPr>
              <a:t>denkactiviteit</a:t>
            </a:r>
            <a:r>
              <a:rPr lang="nl-NL" sz="2000" b="1" i="1" dirty="0">
                <a:solidFill>
                  <a:srgbClr val="000000"/>
                </a:solidFill>
              </a:rPr>
              <a:t> mee tijdens je instructie: </a:t>
            </a:r>
            <a:br>
              <a:rPr lang="nl-NL" sz="2000" b="1" i="1" dirty="0">
                <a:solidFill>
                  <a:srgbClr val="000000"/>
                </a:solidFill>
              </a:rPr>
            </a:br>
            <a:endParaRPr lang="nl-NL" sz="2000" b="1" i="1" dirty="0">
              <a:solidFill>
                <a:srgbClr val="000000"/>
              </a:solidFill>
            </a:endParaRPr>
          </a:p>
          <a:p>
            <a:r>
              <a:rPr lang="nl-NL" sz="2000" b="1" i="1" dirty="0">
                <a:solidFill>
                  <a:srgbClr val="000000"/>
                </a:solidFill>
              </a:rPr>
              <a:t>-voor leerlingen die de kennis direct willen toepassen;</a:t>
            </a:r>
          </a:p>
          <a:p>
            <a:r>
              <a:rPr lang="nl-NL" sz="2000" b="1" i="1" dirty="0">
                <a:solidFill>
                  <a:srgbClr val="000000"/>
                </a:solidFill>
              </a:rPr>
              <a:t>- voor leerlingen die al (deels) bekend zijn met de stof.</a:t>
            </a:r>
          </a:p>
        </p:txBody>
      </p:sp>
      <p:sp>
        <p:nvSpPr>
          <p:cNvPr id="2" name="Tekstvak 1">
            <a:extLst>
              <a:ext uri="{FF2B5EF4-FFF2-40B4-BE49-F238E27FC236}">
                <a16:creationId xmlns:a16="http://schemas.microsoft.com/office/drawing/2014/main" id="{A7EC7FA9-FE0B-48BB-9024-175B7A422B7C}"/>
              </a:ext>
            </a:extLst>
          </p:cNvPr>
          <p:cNvSpPr txBox="1"/>
          <p:nvPr/>
        </p:nvSpPr>
        <p:spPr>
          <a:xfrm>
            <a:off x="5227214" y="1107560"/>
            <a:ext cx="5560828" cy="1200329"/>
          </a:xfrm>
          <a:prstGeom prst="rect">
            <a:avLst/>
          </a:prstGeom>
          <a:noFill/>
          <a:ln>
            <a:solidFill>
              <a:schemeClr val="accent1"/>
            </a:solidFill>
          </a:ln>
        </p:spPr>
        <p:txBody>
          <a:bodyPr wrap="square" rtlCol="0">
            <a:spAutoFit/>
          </a:bodyPr>
          <a:lstStyle/>
          <a:p>
            <a:r>
              <a:rPr lang="nl-NL" sz="2400" dirty="0"/>
              <a:t>Welke namen van vormen hoor je tijdens de instructie? </a:t>
            </a:r>
          </a:p>
          <a:p>
            <a:r>
              <a:rPr lang="nl-NL" sz="2400" dirty="0"/>
              <a:t>Schrijf ze op en teken ze.</a:t>
            </a:r>
          </a:p>
        </p:txBody>
      </p:sp>
      <p:sp>
        <p:nvSpPr>
          <p:cNvPr id="9" name="Tekstvak 8">
            <a:extLst>
              <a:ext uri="{FF2B5EF4-FFF2-40B4-BE49-F238E27FC236}">
                <a16:creationId xmlns:a16="http://schemas.microsoft.com/office/drawing/2014/main" id="{0E151CA6-53A5-493E-85BE-72735DCAB1CE}"/>
              </a:ext>
            </a:extLst>
          </p:cNvPr>
          <p:cNvSpPr txBox="1"/>
          <p:nvPr/>
        </p:nvSpPr>
        <p:spPr>
          <a:xfrm>
            <a:off x="5227214" y="2659381"/>
            <a:ext cx="5560828" cy="1200329"/>
          </a:xfrm>
          <a:prstGeom prst="rect">
            <a:avLst/>
          </a:prstGeom>
          <a:noFill/>
          <a:ln>
            <a:solidFill>
              <a:schemeClr val="accent1"/>
            </a:solidFill>
          </a:ln>
        </p:spPr>
        <p:txBody>
          <a:bodyPr wrap="square" rtlCol="0">
            <a:spAutoFit/>
          </a:bodyPr>
          <a:lstStyle/>
          <a:p>
            <a:r>
              <a:rPr lang="nl-NL" sz="2400" dirty="0"/>
              <a:t>Noteer alle breuken die tijdens de instructie voorbij komen op je (kale) getallenlijn van 0 tot 1 </a:t>
            </a:r>
          </a:p>
        </p:txBody>
      </p:sp>
      <p:sp>
        <p:nvSpPr>
          <p:cNvPr id="10" name="Tekstvak 9">
            <a:extLst>
              <a:ext uri="{FF2B5EF4-FFF2-40B4-BE49-F238E27FC236}">
                <a16:creationId xmlns:a16="http://schemas.microsoft.com/office/drawing/2014/main" id="{EC73A801-7584-432C-9410-9D942EDE380E}"/>
              </a:ext>
            </a:extLst>
          </p:cNvPr>
          <p:cNvSpPr txBox="1"/>
          <p:nvPr/>
        </p:nvSpPr>
        <p:spPr>
          <a:xfrm>
            <a:off x="5227214" y="4211202"/>
            <a:ext cx="5560828" cy="1200329"/>
          </a:xfrm>
          <a:prstGeom prst="rect">
            <a:avLst/>
          </a:prstGeom>
          <a:noFill/>
          <a:ln>
            <a:solidFill>
              <a:schemeClr val="accent1"/>
            </a:solidFill>
          </a:ln>
        </p:spPr>
        <p:txBody>
          <a:bodyPr wrap="square" rtlCol="0">
            <a:spAutoFit/>
          </a:bodyPr>
          <a:lstStyle/>
          <a:p>
            <a:r>
              <a:rPr lang="nl-NL" sz="2400" dirty="0"/>
              <a:t>Kleur de uitkomsten van de tafels van </a:t>
            </a:r>
            <a:br>
              <a:rPr lang="nl-NL" sz="2400" dirty="0"/>
            </a:br>
            <a:r>
              <a:rPr lang="nl-NL" sz="2400" dirty="0"/>
              <a:t>3, 6 en 9 in een honderdveld. </a:t>
            </a:r>
            <a:br>
              <a:rPr lang="nl-NL" sz="2400" dirty="0"/>
            </a:br>
            <a:r>
              <a:rPr lang="nl-NL" sz="2400" dirty="0"/>
              <a:t>Wat valt je op? </a:t>
            </a:r>
          </a:p>
        </p:txBody>
      </p:sp>
      <p:pic>
        <p:nvPicPr>
          <p:cNvPr id="11" name="Afbeelding 10">
            <a:extLst>
              <a:ext uri="{FF2B5EF4-FFF2-40B4-BE49-F238E27FC236}">
                <a16:creationId xmlns:a16="http://schemas.microsoft.com/office/drawing/2014/main" id="{DA216806-6824-4D99-8D9B-4718CA0B5C27}"/>
              </a:ext>
            </a:extLst>
          </p:cNvPr>
          <p:cNvPicPr>
            <a:picLocks noChangeAspect="1"/>
          </p:cNvPicPr>
          <p:nvPr/>
        </p:nvPicPr>
        <p:blipFill>
          <a:blip r:embed="rId3"/>
          <a:stretch>
            <a:fillRect/>
          </a:stretch>
        </p:blipFill>
        <p:spPr>
          <a:xfrm>
            <a:off x="5001881" y="6101701"/>
            <a:ext cx="577880" cy="552478"/>
          </a:xfrm>
          <a:prstGeom prst="rect">
            <a:avLst/>
          </a:prstGeom>
        </p:spPr>
      </p:pic>
    </p:spTree>
    <p:extLst>
      <p:ext uri="{BB962C8B-B14F-4D97-AF65-F5344CB8AC3E}">
        <p14:creationId xmlns:p14="http://schemas.microsoft.com/office/powerpoint/2010/main" val="855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6733" y="1788674"/>
            <a:ext cx="8485508" cy="2899867"/>
          </a:xfrm>
        </p:spPr>
        <p:txBody>
          <a:bodyPr anchor="ctr">
            <a:normAutofit/>
          </a:bodyPr>
          <a:lstStyle/>
          <a:p>
            <a:r>
              <a:rPr lang="nl-NL" dirty="0"/>
              <a:t>Signaleren </a:t>
            </a:r>
            <a:endParaRPr lang="nl-NL"/>
          </a:p>
        </p:txBody>
      </p:sp>
      <p:sp>
        <p:nvSpPr>
          <p:cNvPr id="3" name="Tijdelijke aanduiding voor inhoud 2"/>
          <p:cNvSpPr>
            <a:spLocks noGrp="1"/>
          </p:cNvSpPr>
          <p:nvPr>
            <p:ph type="body" sz="half" idx="17"/>
          </p:nvPr>
        </p:nvSpPr>
        <p:spPr>
          <a:xfrm>
            <a:off x="4216399" y="4274531"/>
            <a:ext cx="3492501" cy="828019"/>
          </a:xfrm>
        </p:spPr>
        <p:txBody>
          <a:bodyPr>
            <a:noAutofit/>
          </a:bodyPr>
          <a:lstStyle/>
          <a:p>
            <a:r>
              <a:rPr lang="nl-NL" sz="2400" i="1" dirty="0"/>
              <a:t>‘Laat het eerst maar eens zien</a:t>
            </a:r>
            <a:r>
              <a:rPr lang="is-IS" sz="2400" i="1" dirty="0"/>
              <a:t>…’ </a:t>
            </a:r>
            <a:endParaRPr lang="nl-NL" sz="2400" i="1" dirty="0"/>
          </a:p>
        </p:txBody>
      </p:sp>
    </p:spTree>
    <p:extLst>
      <p:ext uri="{BB962C8B-B14F-4D97-AF65-F5344CB8AC3E}">
        <p14:creationId xmlns:p14="http://schemas.microsoft.com/office/powerpoint/2010/main" val="611238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6904143" y="4672307"/>
            <a:ext cx="5143077" cy="1225574"/>
          </a:xfrm>
          <a:prstGeom prst="rect">
            <a:avLst/>
          </a:prstGeom>
          <a:ln>
            <a:solidFill>
              <a:schemeClr val="tx1"/>
            </a:solidFill>
          </a:ln>
        </p:spPr>
        <p:txBody>
          <a:bodyPr vert="horz" lIns="91440" tIns="45720" rIns="91440" bIns="45720" rtlCol="0" anchor="t" anchorCtr="0">
            <a:normAutofit/>
          </a:bodyPr>
          <a:lstStyle/>
          <a:p>
            <a:pPr>
              <a:lnSpc>
                <a:spcPct val="90000"/>
              </a:lnSpc>
              <a:spcBef>
                <a:spcPct val="0"/>
              </a:spcBef>
              <a:spcAft>
                <a:spcPts val="600"/>
              </a:spcAft>
            </a:pPr>
            <a:r>
              <a:rPr lang="nl-NL" sz="2000" dirty="0">
                <a:ea typeface="Verdana" panose="020B0604030504040204" pitchFamily="34" charset="0"/>
              </a:rPr>
              <a:t>Bron: </a:t>
            </a:r>
            <a:r>
              <a:rPr lang="nl-NL" sz="2000" dirty="0"/>
              <a:t>Van de Weijer-Bergsma et al. (2016). Differentiëren in het rekenonderwijs. Hoe doe je dat in de praktijk? Doetinchem: </a:t>
            </a:r>
            <a:r>
              <a:rPr lang="nl-NL" sz="2000" dirty="0" err="1"/>
              <a:t>Graviant</a:t>
            </a:r>
            <a:r>
              <a:rPr lang="nl-NL" sz="2000" dirty="0"/>
              <a:t> </a:t>
            </a:r>
            <a:r>
              <a:rPr lang="nl-NL" sz="2000" dirty="0" err="1"/>
              <a:t>scientific</a:t>
            </a:r>
            <a:r>
              <a:rPr lang="nl-NL" sz="2000" dirty="0"/>
              <a:t> &amp; </a:t>
            </a:r>
            <a:r>
              <a:rPr lang="nl-NL" sz="2000" dirty="0" err="1"/>
              <a:t>educational</a:t>
            </a:r>
            <a:r>
              <a:rPr lang="nl-NL" sz="2000" dirty="0"/>
              <a:t> </a:t>
            </a:r>
            <a:r>
              <a:rPr lang="nl-NL" sz="2000" dirty="0" err="1"/>
              <a:t>books</a:t>
            </a:r>
            <a:r>
              <a:rPr lang="nl-NL" sz="2000" dirty="0"/>
              <a:t>. </a:t>
            </a:r>
            <a:endParaRPr lang="nl-NL" sz="2000" dirty="0">
              <a:ea typeface="Verdana" panose="020B0604030504040204" pitchFamily="34" charset="0"/>
            </a:endParaRPr>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306468" y="138941"/>
            <a:ext cx="6415616" cy="6580118"/>
          </a:xfrm>
          <a:prstGeom prst="rect">
            <a:avLst/>
          </a:prstGeom>
          <a:noFill/>
        </p:spPr>
      </p:pic>
      <p:pic>
        <p:nvPicPr>
          <p:cNvPr id="6" name="Tijdelijke aanduiding voor inhoud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78531" y="405252"/>
            <a:ext cx="3638999" cy="3638999"/>
          </a:xfrm>
          <a:noFill/>
        </p:spPr>
      </p:pic>
      <p:pic>
        <p:nvPicPr>
          <p:cNvPr id="7" name="Afbeelding 6">
            <a:extLst>
              <a:ext uri="{FF2B5EF4-FFF2-40B4-BE49-F238E27FC236}">
                <a16:creationId xmlns:a16="http://schemas.microsoft.com/office/drawing/2014/main" id="{BA54DF19-0070-4610-AB0A-12E657605D29}"/>
              </a:ext>
            </a:extLst>
          </p:cNvPr>
          <p:cNvPicPr>
            <a:picLocks noChangeAspect="1"/>
          </p:cNvPicPr>
          <p:nvPr/>
        </p:nvPicPr>
        <p:blipFill>
          <a:blip r:embed="rId5"/>
          <a:stretch>
            <a:fillRect/>
          </a:stretch>
        </p:blipFill>
        <p:spPr>
          <a:xfrm>
            <a:off x="10641950" y="1026781"/>
            <a:ext cx="577880" cy="552478"/>
          </a:xfrm>
          <a:prstGeom prst="rect">
            <a:avLst/>
          </a:prstGeom>
        </p:spPr>
      </p:pic>
    </p:spTree>
    <p:extLst>
      <p:ext uri="{BB962C8B-B14F-4D97-AF65-F5344CB8AC3E}">
        <p14:creationId xmlns:p14="http://schemas.microsoft.com/office/powerpoint/2010/main" val="347071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AD26FEA-312D-441F-A637-B7A2D8814010}"/>
              </a:ext>
            </a:extLst>
          </p:cNvPr>
          <p:cNvPicPr>
            <a:picLocks noChangeAspect="1"/>
          </p:cNvPicPr>
          <p:nvPr/>
        </p:nvPicPr>
        <p:blipFill>
          <a:blip r:embed="rId2"/>
          <a:stretch>
            <a:fillRect/>
          </a:stretch>
        </p:blipFill>
        <p:spPr>
          <a:xfrm>
            <a:off x="2026920" y="605075"/>
            <a:ext cx="7975600" cy="5151349"/>
          </a:xfrm>
          <a:prstGeom prst="rect">
            <a:avLst/>
          </a:prstGeom>
          <a:ln>
            <a:solidFill>
              <a:schemeClr val="accent1"/>
            </a:solidFill>
          </a:ln>
        </p:spPr>
      </p:pic>
      <p:pic>
        <p:nvPicPr>
          <p:cNvPr id="5" name="Afbeelding 4">
            <a:extLst>
              <a:ext uri="{FF2B5EF4-FFF2-40B4-BE49-F238E27FC236}">
                <a16:creationId xmlns:a16="http://schemas.microsoft.com/office/drawing/2014/main" id="{4A1F7D4B-28E8-4F49-9728-ED12D9977A2D}"/>
              </a:ext>
            </a:extLst>
          </p:cNvPr>
          <p:cNvPicPr>
            <a:picLocks noChangeAspect="1"/>
          </p:cNvPicPr>
          <p:nvPr/>
        </p:nvPicPr>
        <p:blipFill>
          <a:blip r:embed="rId3"/>
          <a:stretch>
            <a:fillRect/>
          </a:stretch>
        </p:blipFill>
        <p:spPr>
          <a:xfrm rot="20956308">
            <a:off x="2871951" y="4894229"/>
            <a:ext cx="7525657" cy="968155"/>
          </a:xfrm>
          <a:prstGeom prst="rect">
            <a:avLst/>
          </a:prstGeom>
          <a:ln>
            <a:solidFill>
              <a:schemeClr val="accent1"/>
            </a:solidFill>
          </a:ln>
        </p:spPr>
      </p:pic>
      <p:pic>
        <p:nvPicPr>
          <p:cNvPr id="6" name="Afbeelding 5">
            <a:extLst>
              <a:ext uri="{FF2B5EF4-FFF2-40B4-BE49-F238E27FC236}">
                <a16:creationId xmlns:a16="http://schemas.microsoft.com/office/drawing/2014/main" id="{BEC2E157-AA83-4B76-9397-B771506008A8}"/>
              </a:ext>
            </a:extLst>
          </p:cNvPr>
          <p:cNvPicPr>
            <a:picLocks noChangeAspect="1"/>
          </p:cNvPicPr>
          <p:nvPr/>
        </p:nvPicPr>
        <p:blipFill>
          <a:blip r:embed="rId4"/>
          <a:stretch>
            <a:fillRect/>
          </a:stretch>
        </p:blipFill>
        <p:spPr>
          <a:xfrm rot="401148">
            <a:off x="215553" y="1986696"/>
            <a:ext cx="8029160" cy="833920"/>
          </a:xfrm>
          <a:prstGeom prst="rect">
            <a:avLst/>
          </a:prstGeom>
          <a:ln>
            <a:solidFill>
              <a:schemeClr val="accent1"/>
            </a:solidFill>
          </a:ln>
        </p:spPr>
      </p:pic>
      <p:pic>
        <p:nvPicPr>
          <p:cNvPr id="7" name="Afbeelding 6">
            <a:extLst>
              <a:ext uri="{FF2B5EF4-FFF2-40B4-BE49-F238E27FC236}">
                <a16:creationId xmlns:a16="http://schemas.microsoft.com/office/drawing/2014/main" id="{CFC81511-7A30-48BB-A71D-F15DFB966109}"/>
              </a:ext>
            </a:extLst>
          </p:cNvPr>
          <p:cNvPicPr>
            <a:picLocks noChangeAspect="1"/>
          </p:cNvPicPr>
          <p:nvPr/>
        </p:nvPicPr>
        <p:blipFill>
          <a:blip r:embed="rId5"/>
          <a:stretch>
            <a:fillRect/>
          </a:stretch>
        </p:blipFill>
        <p:spPr>
          <a:xfrm>
            <a:off x="6550010" y="6163330"/>
            <a:ext cx="577880" cy="552478"/>
          </a:xfrm>
          <a:prstGeom prst="rect">
            <a:avLst/>
          </a:prstGeom>
        </p:spPr>
      </p:pic>
    </p:spTree>
    <p:extLst>
      <p:ext uri="{BB962C8B-B14F-4D97-AF65-F5344CB8AC3E}">
        <p14:creationId xmlns:p14="http://schemas.microsoft.com/office/powerpoint/2010/main" val="3284126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Signalering sterke rekenaars </a:t>
            </a:r>
          </a:p>
        </p:txBody>
      </p:sp>
      <p:sp>
        <p:nvSpPr>
          <p:cNvPr id="3" name="Tijdelijke aanduiding voor inhoud 2"/>
          <p:cNvSpPr>
            <a:spLocks noGrp="1"/>
          </p:cNvSpPr>
          <p:nvPr>
            <p:ph type="body" orient="vert" idx="1"/>
          </p:nvPr>
        </p:nvSpPr>
        <p:spPr>
          <a:xfrm rot="16200000">
            <a:off x="3801734" y="-884565"/>
            <a:ext cx="3522319" cy="9118012"/>
          </a:xfrm>
        </p:spPr>
        <p:txBody>
          <a:bodyPr>
            <a:normAutofit/>
          </a:bodyPr>
          <a:lstStyle/>
          <a:p>
            <a:pPr marL="385686" indent="-385686">
              <a:buFont typeface="+mj-lt"/>
              <a:buAutoNum type="arabicPeriod"/>
            </a:pPr>
            <a:r>
              <a:rPr lang="nl-NL" dirty="0"/>
              <a:t>Observaties leerlinggedrag</a:t>
            </a:r>
          </a:p>
          <a:p>
            <a:pPr marL="385686" indent="-385686">
              <a:buFont typeface="+mj-lt"/>
              <a:buAutoNum type="arabicPeriod"/>
            </a:pPr>
            <a:r>
              <a:rPr lang="nl-NL" dirty="0"/>
              <a:t>Prestaties </a:t>
            </a:r>
          </a:p>
          <a:p>
            <a:pPr marL="385686" indent="-385686">
              <a:buFont typeface="+mj-lt"/>
              <a:buAutoNum type="arabicPeriod"/>
            </a:pPr>
            <a:r>
              <a:rPr lang="nl-NL" dirty="0"/>
              <a:t>Stimuleren rekentalent </a:t>
            </a:r>
          </a:p>
          <a:p>
            <a:pPr marL="385686" indent="-385686">
              <a:buFont typeface="+mj-lt"/>
              <a:buAutoNum type="arabicPeriod"/>
            </a:pPr>
            <a:r>
              <a:rPr lang="nl-NL" dirty="0"/>
              <a:t>Gesprekken met de leerling</a:t>
            </a:r>
          </a:p>
          <a:p>
            <a:pPr marL="385686" indent="-385686">
              <a:buFont typeface="+mj-lt"/>
              <a:buAutoNum type="arabicPeriod"/>
            </a:pPr>
            <a:r>
              <a:rPr lang="nl-NL" dirty="0"/>
              <a:t>Gesprekken met de ouder(s)</a:t>
            </a:r>
          </a:p>
          <a:p>
            <a:pPr marL="385686" indent="-385686">
              <a:buFont typeface="+mj-lt"/>
              <a:buAutoNum type="arabicPeriod"/>
            </a:pPr>
            <a:r>
              <a:rPr lang="nl-NL" dirty="0"/>
              <a:t>Intuïtie </a:t>
            </a:r>
          </a:p>
          <a:p>
            <a:pPr marL="385686" indent="-385686">
              <a:buFont typeface="+mj-lt"/>
              <a:buAutoNum type="arabicPeriod"/>
            </a:pPr>
            <a:endParaRPr lang="nl-NL" dirty="0"/>
          </a:p>
        </p:txBody>
      </p:sp>
      <p:pic>
        <p:nvPicPr>
          <p:cNvPr id="7" name="Tijdelijke aanduiding voor inhoud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4397" y="5731693"/>
            <a:ext cx="8320746" cy="878758"/>
          </a:xfrm>
          <a:prstGeom prst="rect">
            <a:avLst/>
          </a:prstGeom>
          <a:ln>
            <a:solidFill>
              <a:schemeClr val="accent1"/>
            </a:solidFill>
          </a:ln>
        </p:spPr>
      </p:pic>
      <p:sp>
        <p:nvSpPr>
          <p:cNvPr id="8" name="Rechthoek 7"/>
          <p:cNvSpPr/>
          <p:nvPr/>
        </p:nvSpPr>
        <p:spPr>
          <a:xfrm>
            <a:off x="2524397" y="5744121"/>
            <a:ext cx="1083307" cy="322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pic>
        <p:nvPicPr>
          <p:cNvPr id="6" name="Afbeelding 5">
            <a:extLst>
              <a:ext uri="{FF2B5EF4-FFF2-40B4-BE49-F238E27FC236}">
                <a16:creationId xmlns:a16="http://schemas.microsoft.com/office/drawing/2014/main" id="{98464ABB-75B4-409D-A11A-7BC0B1F67AB4}"/>
              </a:ext>
            </a:extLst>
          </p:cNvPr>
          <p:cNvPicPr>
            <a:picLocks noChangeAspect="1"/>
          </p:cNvPicPr>
          <p:nvPr/>
        </p:nvPicPr>
        <p:blipFill>
          <a:blip r:embed="rId4"/>
          <a:stretch>
            <a:fillRect/>
          </a:stretch>
        </p:blipFill>
        <p:spPr>
          <a:xfrm>
            <a:off x="10996280" y="5905472"/>
            <a:ext cx="577880" cy="552478"/>
          </a:xfrm>
          <a:prstGeom prst="rect">
            <a:avLst/>
          </a:prstGeom>
        </p:spPr>
      </p:pic>
    </p:spTree>
    <p:extLst>
      <p:ext uri="{BB962C8B-B14F-4D97-AF65-F5344CB8AC3E}">
        <p14:creationId xmlns:p14="http://schemas.microsoft.com/office/powerpoint/2010/main" val="26757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46099" y="544100"/>
            <a:ext cx="8213951" cy="1846263"/>
          </a:xfrm>
        </p:spPr>
        <p:txBody>
          <a:bodyPr/>
          <a:lstStyle/>
          <a:p>
            <a:r>
              <a:rPr lang="nl-NL" dirty="0"/>
              <a:t>Stimuleren rekentalent </a:t>
            </a:r>
          </a:p>
        </p:txBody>
      </p:sp>
      <p:sp>
        <p:nvSpPr>
          <p:cNvPr id="3" name="Tijdelijke aanduiding voor inhoud 2"/>
          <p:cNvSpPr>
            <a:spLocks noGrp="1"/>
          </p:cNvSpPr>
          <p:nvPr>
            <p:ph idx="4294967295"/>
          </p:nvPr>
        </p:nvSpPr>
        <p:spPr>
          <a:xfrm>
            <a:off x="8396666" y="2590719"/>
            <a:ext cx="6416675" cy="4032250"/>
          </a:xfrm>
        </p:spPr>
        <p:txBody>
          <a:bodyPr>
            <a:normAutofit/>
          </a:bodyPr>
          <a:lstStyle/>
          <a:p>
            <a:pPr>
              <a:lnSpc>
                <a:spcPct val="100000"/>
              </a:lnSpc>
              <a:spcBef>
                <a:spcPts val="0"/>
              </a:spcBef>
              <a:defRPr/>
            </a:pPr>
            <a:r>
              <a:rPr lang="nl-NL" sz="2000" dirty="0"/>
              <a:t>www.wodb.ca</a:t>
            </a:r>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endParaRPr lang="nl-NL" sz="2000" dirty="0"/>
          </a:p>
          <a:p>
            <a:pPr>
              <a:lnSpc>
                <a:spcPct val="100000"/>
              </a:lnSpc>
              <a:spcBef>
                <a:spcPts val="0"/>
              </a:spcBef>
              <a:defRPr/>
            </a:pPr>
            <a:r>
              <a:rPr lang="nl-NL" sz="2000" dirty="0"/>
              <a:t>www.w4kangoeroe.nl</a:t>
            </a:r>
          </a:p>
        </p:txBody>
      </p:sp>
      <p:pic>
        <p:nvPicPr>
          <p:cNvPr id="4" name="Afbeelding 3"/>
          <p:cNvPicPr>
            <a:picLocks noChangeAspect="1"/>
          </p:cNvPicPr>
          <p:nvPr/>
        </p:nvPicPr>
        <p:blipFill>
          <a:blip r:embed="rId2"/>
          <a:stretch>
            <a:fillRect/>
          </a:stretch>
        </p:blipFill>
        <p:spPr>
          <a:xfrm>
            <a:off x="6244140" y="2456680"/>
            <a:ext cx="1266517" cy="1266517"/>
          </a:xfrm>
          <a:prstGeom prst="rect">
            <a:avLst/>
          </a:prstGeom>
        </p:spPr>
      </p:pic>
      <p:pic>
        <p:nvPicPr>
          <p:cNvPr id="5" name="Afbeelding 4"/>
          <p:cNvPicPr>
            <a:picLocks noChangeAspect="1"/>
          </p:cNvPicPr>
          <p:nvPr/>
        </p:nvPicPr>
        <p:blipFill>
          <a:blip r:embed="rId3"/>
          <a:stretch>
            <a:fillRect/>
          </a:stretch>
        </p:blipFill>
        <p:spPr>
          <a:xfrm>
            <a:off x="546099" y="2310591"/>
            <a:ext cx="3622692" cy="3622692"/>
          </a:xfrm>
          <a:prstGeom prst="rect">
            <a:avLst/>
          </a:prstGeom>
        </p:spPr>
      </p:pic>
      <p:pic>
        <p:nvPicPr>
          <p:cNvPr id="8194" name="Picture 2" descr="Kangoeroewedstrijd - Wolfert Lyceum">
            <a:extLst>
              <a:ext uri="{FF2B5EF4-FFF2-40B4-BE49-F238E27FC236}">
                <a16:creationId xmlns:a16="http://schemas.microsoft.com/office/drawing/2014/main" id="{0EA9DB70-14BA-4965-9A41-6702FF2E7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89" b="27868"/>
          <a:stretch/>
        </p:blipFill>
        <p:spPr bwMode="auto">
          <a:xfrm>
            <a:off x="4756027" y="4467638"/>
            <a:ext cx="3743325" cy="1216202"/>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43C11861-3AE9-406B-A679-73C3DF116E7F}"/>
              </a:ext>
            </a:extLst>
          </p:cNvPr>
          <p:cNvPicPr>
            <a:picLocks noChangeAspect="1"/>
          </p:cNvPicPr>
          <p:nvPr/>
        </p:nvPicPr>
        <p:blipFill>
          <a:blip r:embed="rId5"/>
          <a:stretch>
            <a:fillRect/>
          </a:stretch>
        </p:blipFill>
        <p:spPr>
          <a:xfrm>
            <a:off x="11356961" y="432421"/>
            <a:ext cx="577880" cy="552478"/>
          </a:xfrm>
          <a:prstGeom prst="rect">
            <a:avLst/>
          </a:prstGeom>
        </p:spPr>
      </p:pic>
    </p:spTree>
    <p:extLst>
      <p:ext uri="{BB962C8B-B14F-4D97-AF65-F5344CB8AC3E}">
        <p14:creationId xmlns:p14="http://schemas.microsoft.com/office/powerpoint/2010/main" val="3349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1816733" y="1788674"/>
            <a:ext cx="8485508" cy="2899867"/>
          </a:xfrm>
        </p:spPr>
        <p:txBody>
          <a:bodyPr anchor="ctr">
            <a:normAutofit/>
          </a:bodyPr>
          <a:lstStyle/>
          <a:p>
            <a:r>
              <a:rPr lang="nl-NL" dirty="0"/>
              <a:t>Onderwijsbehoeften </a:t>
            </a:r>
          </a:p>
        </p:txBody>
      </p:sp>
      <p:sp>
        <p:nvSpPr>
          <p:cNvPr id="2" name="Tijdelijke aanduiding voor inhoud 1">
            <a:extLst>
              <a:ext uri="{FF2B5EF4-FFF2-40B4-BE49-F238E27FC236}">
                <a16:creationId xmlns:a16="http://schemas.microsoft.com/office/drawing/2014/main" id="{9EFA2CE5-2B93-7C48-853E-75C5943D58FF}"/>
              </a:ext>
            </a:extLst>
          </p:cNvPr>
          <p:cNvSpPr>
            <a:spLocks noGrp="1"/>
          </p:cNvSpPr>
          <p:nvPr>
            <p:ph type="body" sz="half" idx="17"/>
          </p:nvPr>
        </p:nvSpPr>
        <p:spPr>
          <a:xfrm>
            <a:off x="3371849" y="4274531"/>
            <a:ext cx="5448301" cy="828019"/>
          </a:xfrm>
        </p:spPr>
        <p:txBody>
          <a:bodyPr>
            <a:noAutofit/>
          </a:bodyPr>
          <a:lstStyle/>
          <a:p>
            <a:r>
              <a:rPr lang="nl-NL" sz="2800" i="1" dirty="0"/>
              <a:t>'Elke leerling heeft het recht om elke rekenles iets te leren'</a:t>
            </a:r>
          </a:p>
        </p:txBody>
      </p:sp>
    </p:spTree>
    <p:extLst>
      <p:ext uri="{BB962C8B-B14F-4D97-AF65-F5344CB8AC3E}">
        <p14:creationId xmlns:p14="http://schemas.microsoft.com/office/powerpoint/2010/main" val="478922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FA85469-544D-4CC9-9E9E-FAD78F2F11AB}"/>
              </a:ext>
            </a:extLst>
          </p:cNvPr>
          <p:cNvPicPr>
            <a:picLocks noChangeAspect="1"/>
          </p:cNvPicPr>
          <p:nvPr/>
        </p:nvPicPr>
        <p:blipFill>
          <a:blip r:embed="rId2"/>
          <a:stretch>
            <a:fillRect/>
          </a:stretch>
        </p:blipFill>
        <p:spPr>
          <a:xfrm>
            <a:off x="3071109" y="377687"/>
            <a:ext cx="5561816" cy="5561816"/>
          </a:xfrm>
          <a:prstGeom prst="rect">
            <a:avLst/>
          </a:prstGeom>
        </p:spPr>
      </p:pic>
      <p:sp>
        <p:nvSpPr>
          <p:cNvPr id="8" name="Tekstvak 7">
            <a:extLst>
              <a:ext uri="{FF2B5EF4-FFF2-40B4-BE49-F238E27FC236}">
                <a16:creationId xmlns:a16="http://schemas.microsoft.com/office/drawing/2014/main" id="{BF431583-4239-486F-9E2A-FFB37C4775CB}"/>
              </a:ext>
            </a:extLst>
          </p:cNvPr>
          <p:cNvSpPr txBox="1"/>
          <p:nvPr/>
        </p:nvSpPr>
        <p:spPr>
          <a:xfrm>
            <a:off x="3784678" y="2415209"/>
            <a:ext cx="3975652" cy="1200329"/>
          </a:xfrm>
          <a:prstGeom prst="rect">
            <a:avLst/>
          </a:prstGeom>
          <a:noFill/>
        </p:spPr>
        <p:txBody>
          <a:bodyPr wrap="square" rtlCol="0">
            <a:spAutoFit/>
          </a:bodyPr>
          <a:lstStyle/>
          <a:p>
            <a:pPr algn="ctr"/>
            <a:r>
              <a:rPr lang="nl-NL" sz="2400" b="1" i="1" dirty="0">
                <a:solidFill>
                  <a:srgbClr val="000000"/>
                </a:solidFill>
              </a:rPr>
              <a:t>Geef voorbeelden en laat leerlingen de theorie of de rekenregel afleiden </a:t>
            </a:r>
          </a:p>
        </p:txBody>
      </p:sp>
      <p:pic>
        <p:nvPicPr>
          <p:cNvPr id="4" name="Afbeelding 3">
            <a:extLst>
              <a:ext uri="{FF2B5EF4-FFF2-40B4-BE49-F238E27FC236}">
                <a16:creationId xmlns:a16="http://schemas.microsoft.com/office/drawing/2014/main" id="{8C1D7E74-ECB1-45A7-A881-052B81E5AE55}"/>
              </a:ext>
            </a:extLst>
          </p:cNvPr>
          <p:cNvPicPr>
            <a:picLocks noChangeAspect="1"/>
          </p:cNvPicPr>
          <p:nvPr/>
        </p:nvPicPr>
        <p:blipFill>
          <a:blip r:embed="rId3"/>
          <a:stretch>
            <a:fillRect/>
          </a:stretch>
        </p:blipFill>
        <p:spPr>
          <a:xfrm>
            <a:off x="6693521" y="6044551"/>
            <a:ext cx="577880" cy="552478"/>
          </a:xfrm>
          <a:prstGeom prst="rect">
            <a:avLst/>
          </a:prstGeom>
        </p:spPr>
      </p:pic>
    </p:spTree>
    <p:extLst>
      <p:ext uri="{BB962C8B-B14F-4D97-AF65-F5344CB8AC3E}">
        <p14:creationId xmlns:p14="http://schemas.microsoft.com/office/powerpoint/2010/main" val="1599839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86F1E9F-7B3C-4F22-9808-F51DD0069EAC}"/>
              </a:ext>
            </a:extLst>
          </p:cNvPr>
          <p:cNvSpPr>
            <a:spLocks noGrp="1"/>
          </p:cNvSpPr>
          <p:nvPr>
            <p:ph idx="1"/>
          </p:nvPr>
        </p:nvSpPr>
        <p:spPr>
          <a:xfrm>
            <a:off x="822929" y="2433746"/>
            <a:ext cx="6520909" cy="3609975"/>
          </a:xfrm>
        </p:spPr>
        <p:txBody>
          <a:bodyPr>
            <a:noAutofit/>
          </a:bodyPr>
          <a:lstStyle/>
          <a:p>
            <a:r>
              <a:rPr lang="nl-NL" sz="3200" dirty="0"/>
              <a:t>Jort (groep 8) is rechtshandig, maar schrijft sinds kort zijn rekenwerk met links. </a:t>
            </a:r>
            <a:br>
              <a:rPr lang="nl-NL" sz="3200" dirty="0"/>
            </a:br>
            <a:r>
              <a:rPr lang="nl-NL" sz="3200" dirty="0"/>
              <a:t>Zo maakt hij voor zichzelf het rekenen moeilijker.</a:t>
            </a:r>
          </a:p>
          <a:p>
            <a:endParaRPr lang="nl-NL" sz="3200" dirty="0"/>
          </a:p>
          <a:p>
            <a:endParaRPr lang="nl-NL" sz="3200" dirty="0"/>
          </a:p>
        </p:txBody>
      </p:sp>
      <p:pic>
        <p:nvPicPr>
          <p:cNvPr id="3" name="Picture 2" descr="Risico-inventarisatie met een FMEA - Management Impact">
            <a:extLst>
              <a:ext uri="{FF2B5EF4-FFF2-40B4-BE49-F238E27FC236}">
                <a16:creationId xmlns:a16="http://schemas.microsoft.com/office/drawing/2014/main" id="{BE0F1FF5-00AC-4D04-9086-91119ED42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708" y="2433746"/>
            <a:ext cx="3091373" cy="237890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F52F120-4F7F-41C7-9722-AB121188D448}"/>
              </a:ext>
            </a:extLst>
          </p:cNvPr>
          <p:cNvPicPr>
            <a:picLocks noChangeAspect="1"/>
          </p:cNvPicPr>
          <p:nvPr/>
        </p:nvPicPr>
        <p:blipFill>
          <a:blip r:embed="rId3"/>
          <a:stretch>
            <a:fillRect/>
          </a:stretch>
        </p:blipFill>
        <p:spPr>
          <a:xfrm>
            <a:off x="4801220" y="455281"/>
            <a:ext cx="577880" cy="552478"/>
          </a:xfrm>
          <a:prstGeom prst="rect">
            <a:avLst/>
          </a:prstGeom>
        </p:spPr>
      </p:pic>
    </p:spTree>
    <p:extLst>
      <p:ext uri="{BB962C8B-B14F-4D97-AF65-F5344CB8AC3E}">
        <p14:creationId xmlns:p14="http://schemas.microsoft.com/office/powerpoint/2010/main" val="224409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F5784C3-7F60-4B55-9C48-C64D91B79257}"/>
              </a:ext>
            </a:extLst>
          </p:cNvPr>
          <p:cNvSpPr>
            <a:spLocks noGrp="1"/>
          </p:cNvSpPr>
          <p:nvPr>
            <p:ph idx="4294967295"/>
          </p:nvPr>
        </p:nvSpPr>
        <p:spPr>
          <a:xfrm>
            <a:off x="601882" y="1814513"/>
            <a:ext cx="9913717" cy="4256678"/>
          </a:xfrm>
        </p:spPr>
        <p:txBody>
          <a:bodyPr>
            <a:normAutofit/>
          </a:bodyPr>
          <a:lstStyle/>
          <a:p>
            <a:pPr marL="457200" indent="-457200">
              <a:buFont typeface="Arial" panose="020B0604020202020204" pitchFamily="34" charset="0"/>
              <a:buChar char="•"/>
            </a:pPr>
            <a:r>
              <a:rPr lang="nl-NL" sz="3200" dirty="0"/>
              <a:t>Doel / uitdaging nodig</a:t>
            </a:r>
          </a:p>
          <a:p>
            <a:pPr marL="457200" indent="-457200">
              <a:buFont typeface="Arial" panose="020B0604020202020204" pitchFamily="34" charset="0"/>
              <a:buChar char="•"/>
            </a:pPr>
            <a:r>
              <a:rPr lang="nl-NL" sz="3200" dirty="0"/>
              <a:t>Begeleiding bij leren falen </a:t>
            </a:r>
          </a:p>
          <a:p>
            <a:pPr marL="457200" indent="-457200">
              <a:buFont typeface="Arial" panose="020B0604020202020204" pitchFamily="34" charset="0"/>
              <a:buChar char="•"/>
            </a:pPr>
            <a:r>
              <a:rPr lang="nl-NL" sz="3200" dirty="0" err="1"/>
              <a:t>Compacten</a:t>
            </a:r>
            <a:r>
              <a:rPr lang="nl-NL" sz="3200" dirty="0"/>
              <a:t>: </a:t>
            </a:r>
          </a:p>
          <a:p>
            <a:pPr lvl="1"/>
            <a:r>
              <a:rPr lang="nl-NL" sz="2800" dirty="0"/>
              <a:t>Schrappen in de verwerkingsstof wanneer de betreffende vaardigheid wordt beheerst. </a:t>
            </a:r>
          </a:p>
          <a:p>
            <a:pPr marL="457200" indent="-457200">
              <a:buFont typeface="Arial" panose="020B0604020202020204" pitchFamily="34" charset="0"/>
              <a:buChar char="•"/>
            </a:pPr>
            <a:r>
              <a:rPr lang="nl-NL" sz="3200" dirty="0"/>
              <a:t>Verrijken: </a:t>
            </a:r>
          </a:p>
          <a:p>
            <a:pPr lvl="1"/>
            <a:r>
              <a:rPr lang="nl-NL" sz="2800" dirty="0"/>
              <a:t>Plusmateriaal behorend bij de methode.</a:t>
            </a:r>
          </a:p>
          <a:p>
            <a:pPr lvl="1"/>
            <a:r>
              <a:rPr lang="nl-NL" sz="2800" dirty="0"/>
              <a:t>Toepassingen in vergelijkbare situaties</a:t>
            </a:r>
            <a:r>
              <a:rPr lang="nl-NL" sz="3200" dirty="0"/>
              <a:t>.</a:t>
            </a:r>
          </a:p>
          <a:p>
            <a:pPr marL="0" indent="0">
              <a:buNone/>
            </a:pPr>
            <a:endParaRPr lang="nl-NL" sz="3200" dirty="0"/>
          </a:p>
        </p:txBody>
      </p:sp>
      <p:sp>
        <p:nvSpPr>
          <p:cNvPr id="3" name="Tekstvak 2">
            <a:extLst>
              <a:ext uri="{FF2B5EF4-FFF2-40B4-BE49-F238E27FC236}">
                <a16:creationId xmlns:a16="http://schemas.microsoft.com/office/drawing/2014/main" id="{095AD34D-3E93-4F4E-A286-E779829FC1F6}"/>
              </a:ext>
            </a:extLst>
          </p:cNvPr>
          <p:cNvSpPr txBox="1">
            <a:spLocks noChangeArrowheads="1"/>
          </p:cNvSpPr>
          <p:nvPr/>
        </p:nvSpPr>
        <p:spPr bwMode="auto">
          <a:xfrm>
            <a:off x="601883" y="686193"/>
            <a:ext cx="106685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nl-NL" altLang="x-none" sz="3600" b="1" dirty="0">
                <a:solidFill>
                  <a:schemeClr val="accent1"/>
                </a:solidFill>
                <a:latin typeface="Arial" charset="0"/>
                <a:ea typeface="Verdana" panose="020B0604030504040204" pitchFamily="34" charset="0"/>
                <a:cs typeface="Arial" charset="0"/>
              </a:rPr>
              <a:t>Onderwijsbehoeften van 'Goede Rekenaars'</a:t>
            </a:r>
          </a:p>
        </p:txBody>
      </p:sp>
      <p:pic>
        <p:nvPicPr>
          <p:cNvPr id="5" name="Afbeelding 4">
            <a:extLst>
              <a:ext uri="{FF2B5EF4-FFF2-40B4-BE49-F238E27FC236}">
                <a16:creationId xmlns:a16="http://schemas.microsoft.com/office/drawing/2014/main" id="{544E5C30-2AEA-4C17-AD28-BC244AB27D9C}"/>
              </a:ext>
            </a:extLst>
          </p:cNvPr>
          <p:cNvPicPr>
            <a:picLocks noChangeAspect="1"/>
          </p:cNvPicPr>
          <p:nvPr/>
        </p:nvPicPr>
        <p:blipFill>
          <a:blip r:embed="rId3"/>
          <a:stretch>
            <a:fillRect/>
          </a:stretch>
        </p:blipFill>
        <p:spPr>
          <a:xfrm>
            <a:off x="4980860" y="6155591"/>
            <a:ext cx="577880" cy="552478"/>
          </a:xfrm>
          <a:prstGeom prst="rect">
            <a:avLst/>
          </a:prstGeom>
        </p:spPr>
      </p:pic>
    </p:spTree>
    <p:extLst>
      <p:ext uri="{BB962C8B-B14F-4D97-AF65-F5344CB8AC3E}">
        <p14:creationId xmlns:p14="http://schemas.microsoft.com/office/powerpoint/2010/main" val="177561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86F1E9F-7B3C-4F22-9808-F51DD0069EAC}"/>
              </a:ext>
            </a:extLst>
          </p:cNvPr>
          <p:cNvSpPr>
            <a:spLocks noGrp="1"/>
          </p:cNvSpPr>
          <p:nvPr>
            <p:ph idx="1"/>
          </p:nvPr>
        </p:nvSpPr>
        <p:spPr>
          <a:xfrm>
            <a:off x="496340" y="1417520"/>
            <a:ext cx="7721830" cy="3609975"/>
          </a:xfrm>
        </p:spPr>
        <p:txBody>
          <a:bodyPr>
            <a:noAutofit/>
          </a:bodyPr>
          <a:lstStyle/>
          <a:p>
            <a:pPr algn="ctr"/>
            <a:endParaRPr lang="nl-NL" sz="2800" dirty="0"/>
          </a:p>
          <a:p>
            <a:r>
              <a:rPr lang="nl-NL" sz="2800" dirty="0"/>
              <a:t>Stijn (groep 3) is tijdens de instructie over eraf-sommen al begonnen met het maken van de opgaven uit zijn werkschrift. Deze opgaven heeft hij snel af, maar de helft van de sommen zijn fout. Stijn dacht dat het allemaal eraf-sommen waren. Hij had over het hoofd gezien dat het in het eerste rijtje om erbij-sommen ging.</a:t>
            </a:r>
          </a:p>
          <a:p>
            <a:pPr algn="ctr"/>
            <a:endParaRPr lang="nl-NL" sz="2800" dirty="0"/>
          </a:p>
        </p:txBody>
      </p:sp>
      <p:pic>
        <p:nvPicPr>
          <p:cNvPr id="3" name="Picture 2" descr="Risico-inventarisatie met een FMEA - Management Impact">
            <a:extLst>
              <a:ext uri="{FF2B5EF4-FFF2-40B4-BE49-F238E27FC236}">
                <a16:creationId xmlns:a16="http://schemas.microsoft.com/office/drawing/2014/main" id="{3617B659-6D2A-4C91-A4BA-9DCFB13B0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925" y="2545759"/>
            <a:ext cx="3091373" cy="237890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524D75E9-4BD4-46AF-88D9-C887E5D44C26}"/>
              </a:ext>
            </a:extLst>
          </p:cNvPr>
          <p:cNvPicPr>
            <a:picLocks noChangeAspect="1"/>
          </p:cNvPicPr>
          <p:nvPr/>
        </p:nvPicPr>
        <p:blipFill>
          <a:blip r:embed="rId3"/>
          <a:stretch>
            <a:fillRect/>
          </a:stretch>
        </p:blipFill>
        <p:spPr>
          <a:xfrm>
            <a:off x="11430620" y="420991"/>
            <a:ext cx="577880" cy="552478"/>
          </a:xfrm>
          <a:prstGeom prst="rect">
            <a:avLst/>
          </a:prstGeom>
        </p:spPr>
      </p:pic>
    </p:spTree>
    <p:extLst>
      <p:ext uri="{BB962C8B-B14F-4D97-AF65-F5344CB8AC3E}">
        <p14:creationId xmlns:p14="http://schemas.microsoft.com/office/powerpoint/2010/main" val="37485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F5784C3-7F60-4B55-9C48-C64D91B79257}"/>
              </a:ext>
            </a:extLst>
          </p:cNvPr>
          <p:cNvSpPr>
            <a:spLocks noGrp="1"/>
          </p:cNvSpPr>
          <p:nvPr>
            <p:ph idx="4294967295"/>
          </p:nvPr>
        </p:nvSpPr>
        <p:spPr>
          <a:xfrm>
            <a:off x="531628" y="1824074"/>
            <a:ext cx="10515600" cy="4335033"/>
          </a:xfrm>
        </p:spPr>
        <p:txBody>
          <a:bodyPr>
            <a:normAutofit lnSpcReduction="10000"/>
          </a:bodyPr>
          <a:lstStyle/>
          <a:p>
            <a:pPr marL="457200" indent="-457200">
              <a:buFont typeface="Arial" panose="020B0604020202020204" pitchFamily="34" charset="0"/>
              <a:buChar char="•"/>
            </a:pPr>
            <a:r>
              <a:rPr lang="nl-NL" sz="3199" dirty="0"/>
              <a:t>Controle van snelle maar incorrecte oplossingsstrategieën</a:t>
            </a:r>
          </a:p>
          <a:p>
            <a:pPr marL="457200" indent="-457200">
              <a:buFont typeface="Arial" panose="020B0604020202020204" pitchFamily="34" charset="0"/>
              <a:buChar char="•"/>
            </a:pPr>
            <a:r>
              <a:rPr lang="nl-NL" sz="3199" dirty="0"/>
              <a:t>Aandacht voor werk- en leerstrategieën </a:t>
            </a:r>
          </a:p>
          <a:p>
            <a:pPr marL="457200" indent="-457200">
              <a:buFont typeface="Arial" panose="020B0604020202020204" pitchFamily="34" charset="0"/>
              <a:buChar char="•"/>
            </a:pPr>
            <a:r>
              <a:rPr lang="nl-NL" sz="3199" dirty="0"/>
              <a:t>Focus op proces </a:t>
            </a:r>
          </a:p>
          <a:p>
            <a:pPr marL="457200" indent="-457200">
              <a:buFont typeface="Arial" panose="020B0604020202020204" pitchFamily="34" charset="0"/>
              <a:buChar char="•"/>
            </a:pPr>
            <a:r>
              <a:rPr lang="nl-NL" sz="3199" dirty="0" err="1"/>
              <a:t>Compacten</a:t>
            </a:r>
            <a:r>
              <a:rPr lang="nl-NL" sz="3199" dirty="0"/>
              <a:t> &amp; Versnellen:</a:t>
            </a:r>
          </a:p>
          <a:p>
            <a:pPr lvl="1"/>
            <a:r>
              <a:rPr lang="nl-NL" sz="2799" dirty="0"/>
              <a:t>Grote denkstappen </a:t>
            </a:r>
          </a:p>
          <a:p>
            <a:pPr marL="457200" indent="-457200">
              <a:buFont typeface="Arial" panose="020B0604020202020204" pitchFamily="34" charset="0"/>
              <a:buChar char="•"/>
            </a:pPr>
            <a:r>
              <a:rPr lang="nl-NL" sz="3199" dirty="0"/>
              <a:t>Verrijken: </a:t>
            </a:r>
          </a:p>
          <a:p>
            <a:pPr lvl="1"/>
            <a:r>
              <a:rPr lang="nl-NL" sz="2799" dirty="0"/>
              <a:t>Voorwaardelijk pluswerk </a:t>
            </a:r>
          </a:p>
          <a:p>
            <a:pPr lvl="1"/>
            <a:r>
              <a:rPr lang="nl-NL" sz="2799" dirty="0"/>
              <a:t>Toepassen in nieuwe situaties</a:t>
            </a:r>
          </a:p>
          <a:p>
            <a:pPr marL="0" indent="0">
              <a:buNone/>
            </a:pPr>
            <a:endParaRPr lang="nl-NL" dirty="0"/>
          </a:p>
        </p:txBody>
      </p:sp>
      <p:sp>
        <p:nvSpPr>
          <p:cNvPr id="3" name="Tekstvak 2">
            <a:extLst>
              <a:ext uri="{FF2B5EF4-FFF2-40B4-BE49-F238E27FC236}">
                <a16:creationId xmlns:a16="http://schemas.microsoft.com/office/drawing/2014/main" id="{095AD34D-3E93-4F4E-A286-E779829FC1F6}"/>
              </a:ext>
            </a:extLst>
          </p:cNvPr>
          <p:cNvSpPr txBox="1">
            <a:spLocks noChangeArrowheads="1"/>
          </p:cNvSpPr>
          <p:nvPr/>
        </p:nvSpPr>
        <p:spPr bwMode="auto">
          <a:xfrm>
            <a:off x="761709" y="686193"/>
            <a:ext cx="106685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nl-NL" altLang="x-none" sz="3600" b="1" dirty="0">
                <a:solidFill>
                  <a:schemeClr val="accent1"/>
                </a:solidFill>
                <a:latin typeface="Arial" charset="0"/>
                <a:ea typeface="Verdana" panose="020B0604030504040204" pitchFamily="34" charset="0"/>
                <a:cs typeface="Arial" charset="0"/>
              </a:rPr>
              <a:t>Onderwijsbehoeften van ‘Snelle Rekenaars'</a:t>
            </a:r>
          </a:p>
        </p:txBody>
      </p:sp>
      <p:pic>
        <p:nvPicPr>
          <p:cNvPr id="5" name="Afbeelding 4">
            <a:extLst>
              <a:ext uri="{FF2B5EF4-FFF2-40B4-BE49-F238E27FC236}">
                <a16:creationId xmlns:a16="http://schemas.microsoft.com/office/drawing/2014/main" id="{B89A136A-9EAB-4097-83D8-93B84DED7BEB}"/>
              </a:ext>
            </a:extLst>
          </p:cNvPr>
          <p:cNvPicPr>
            <a:picLocks noChangeAspect="1"/>
          </p:cNvPicPr>
          <p:nvPr/>
        </p:nvPicPr>
        <p:blipFill>
          <a:blip r:embed="rId3"/>
          <a:stretch>
            <a:fillRect/>
          </a:stretch>
        </p:blipFill>
        <p:spPr>
          <a:xfrm>
            <a:off x="4984100" y="6159107"/>
            <a:ext cx="577880" cy="552478"/>
          </a:xfrm>
          <a:prstGeom prst="rect">
            <a:avLst/>
          </a:prstGeom>
        </p:spPr>
      </p:pic>
    </p:spTree>
    <p:extLst>
      <p:ext uri="{BB962C8B-B14F-4D97-AF65-F5344CB8AC3E}">
        <p14:creationId xmlns:p14="http://schemas.microsoft.com/office/powerpoint/2010/main" val="32173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86F1E9F-7B3C-4F22-9808-F51DD0069EAC}"/>
              </a:ext>
            </a:extLst>
          </p:cNvPr>
          <p:cNvSpPr>
            <a:spLocks noGrp="1"/>
          </p:cNvSpPr>
          <p:nvPr>
            <p:ph idx="1"/>
          </p:nvPr>
        </p:nvSpPr>
        <p:spPr>
          <a:xfrm>
            <a:off x="804565" y="1479165"/>
            <a:ext cx="6315426" cy="3609975"/>
          </a:xfrm>
        </p:spPr>
        <p:txBody>
          <a:bodyPr>
            <a:noAutofit/>
          </a:bodyPr>
          <a:lstStyle/>
          <a:p>
            <a:pPr algn="ctr"/>
            <a:endParaRPr lang="nl-NL" sz="2400" dirty="0"/>
          </a:p>
          <a:p>
            <a:r>
              <a:rPr lang="nl-NL" sz="3200" dirty="0"/>
              <a:t>Erik (3 jaar) kijkt naar de digitale klok, ziet dat het </a:t>
            </a:r>
            <a:br>
              <a:rPr lang="nl-NL" sz="3200" dirty="0"/>
            </a:br>
            <a:r>
              <a:rPr lang="nl-NL" sz="3200" dirty="0"/>
              <a:t>cijfer 4 gevormd wordt door 4 streepjes en concludeert: </a:t>
            </a:r>
            <a:br>
              <a:rPr lang="nl-NL" sz="3200" dirty="0"/>
            </a:br>
            <a:r>
              <a:rPr lang="nl-NL" sz="3200" dirty="0"/>
              <a:t>“Het cijfer 4 klopt, </a:t>
            </a:r>
            <a:br>
              <a:rPr lang="nl-NL" sz="3200" dirty="0"/>
            </a:br>
            <a:r>
              <a:rPr lang="nl-NL" sz="3200" dirty="0"/>
              <a:t>het cijfer 5 klopt ook.”</a:t>
            </a:r>
          </a:p>
          <a:p>
            <a:pPr algn="ctr"/>
            <a:endParaRPr lang="nl-NL" sz="2400" dirty="0"/>
          </a:p>
          <a:p>
            <a:pPr algn="ctr"/>
            <a:endParaRPr lang="nl-NL" sz="2800" dirty="0"/>
          </a:p>
        </p:txBody>
      </p:sp>
      <p:pic>
        <p:nvPicPr>
          <p:cNvPr id="3" name="Afbeelding 2">
            <a:extLst>
              <a:ext uri="{FF2B5EF4-FFF2-40B4-BE49-F238E27FC236}">
                <a16:creationId xmlns:a16="http://schemas.microsoft.com/office/drawing/2014/main" id="{217BF1A7-AEEE-42B3-ACF8-FC677DD626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19991" y="1909398"/>
            <a:ext cx="3058829" cy="1374754"/>
          </a:xfrm>
          <a:prstGeom prst="rect">
            <a:avLst/>
          </a:prstGeom>
        </p:spPr>
      </p:pic>
      <p:pic>
        <p:nvPicPr>
          <p:cNvPr id="4" name="Picture 2" descr="Risico-inventarisatie met een FMEA - Management Impact">
            <a:extLst>
              <a:ext uri="{FF2B5EF4-FFF2-40B4-BE49-F238E27FC236}">
                <a16:creationId xmlns:a16="http://schemas.microsoft.com/office/drawing/2014/main" id="{36620E5A-D27A-42FA-8EF1-07966CC60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009" y="4030562"/>
            <a:ext cx="3029811" cy="23315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8C20634-EDA8-4D11-AF47-EC7E5445EB67}"/>
              </a:ext>
            </a:extLst>
          </p:cNvPr>
          <p:cNvPicPr>
            <a:picLocks noChangeAspect="1"/>
          </p:cNvPicPr>
          <p:nvPr/>
        </p:nvPicPr>
        <p:blipFill>
          <a:blip r:embed="rId4"/>
          <a:stretch>
            <a:fillRect/>
          </a:stretch>
        </p:blipFill>
        <p:spPr>
          <a:xfrm>
            <a:off x="4881230" y="466711"/>
            <a:ext cx="577880" cy="552478"/>
          </a:xfrm>
          <a:prstGeom prst="rect">
            <a:avLst/>
          </a:prstGeom>
        </p:spPr>
      </p:pic>
    </p:spTree>
    <p:extLst>
      <p:ext uri="{BB962C8B-B14F-4D97-AF65-F5344CB8AC3E}">
        <p14:creationId xmlns:p14="http://schemas.microsoft.com/office/powerpoint/2010/main" val="351933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F5784C3-7F60-4B55-9C48-C64D91B79257}"/>
              </a:ext>
            </a:extLst>
          </p:cNvPr>
          <p:cNvSpPr>
            <a:spLocks noGrp="1"/>
          </p:cNvSpPr>
          <p:nvPr>
            <p:ph idx="4294967295"/>
          </p:nvPr>
        </p:nvSpPr>
        <p:spPr>
          <a:xfrm>
            <a:off x="800735" y="1918970"/>
            <a:ext cx="10956925" cy="4164766"/>
          </a:xfrm>
        </p:spPr>
        <p:txBody>
          <a:bodyPr>
            <a:normAutofit/>
          </a:bodyPr>
          <a:lstStyle/>
          <a:p>
            <a:pPr marL="457200" indent="-457200">
              <a:buFont typeface="Arial" panose="020B0604020202020204" pitchFamily="34" charset="0"/>
              <a:buChar char="•"/>
            </a:pPr>
            <a:r>
              <a:rPr lang="nl-NL" sz="3199" dirty="0"/>
              <a:t>Kader nodig: Wat is het einddoel? Wat is het nut? </a:t>
            </a:r>
          </a:p>
          <a:p>
            <a:pPr marL="457200" indent="-457200">
              <a:buFont typeface="Arial" panose="020B0604020202020204" pitchFamily="34" charset="0"/>
              <a:buChar char="•"/>
            </a:pPr>
            <a:r>
              <a:rPr lang="nl-NL" sz="3199" dirty="0"/>
              <a:t>Instructie over denkwijze rekenmethode en vraagstelling in toetsen</a:t>
            </a:r>
          </a:p>
          <a:p>
            <a:pPr marL="457200" indent="-457200">
              <a:buFont typeface="Arial" panose="020B0604020202020204" pitchFamily="34" charset="0"/>
              <a:buChar char="•"/>
            </a:pPr>
            <a:r>
              <a:rPr lang="nl-NL" sz="3199" dirty="0" err="1"/>
              <a:t>Compacten</a:t>
            </a:r>
            <a:r>
              <a:rPr lang="nl-NL" sz="3199" dirty="0"/>
              <a:t> &amp; Versnellen:</a:t>
            </a:r>
          </a:p>
          <a:p>
            <a:pPr marL="457200" lvl="1" indent="0">
              <a:buNone/>
            </a:pPr>
            <a:r>
              <a:rPr lang="nl-NL" sz="2799" dirty="0"/>
              <a:t>Grote denksprongen </a:t>
            </a:r>
          </a:p>
          <a:p>
            <a:pPr marL="457200" indent="-457200">
              <a:buFont typeface="Arial" panose="020B0604020202020204" pitchFamily="34" charset="0"/>
              <a:buChar char="•"/>
            </a:pPr>
            <a:r>
              <a:rPr lang="nl-NL" sz="3199" dirty="0"/>
              <a:t>Verrijken: </a:t>
            </a:r>
          </a:p>
          <a:p>
            <a:pPr lvl="1"/>
            <a:r>
              <a:rPr lang="nl-NL" sz="2799" dirty="0"/>
              <a:t>Clusteren van verrijkingsstof</a:t>
            </a:r>
          </a:p>
          <a:p>
            <a:pPr lvl="1"/>
            <a:r>
              <a:rPr lang="nl-NL" sz="2799" dirty="0"/>
              <a:t>Creatieve toepassingen in nieuwe situaties </a:t>
            </a:r>
          </a:p>
          <a:p>
            <a:pPr marL="0" indent="0">
              <a:buNone/>
            </a:pPr>
            <a:endParaRPr lang="nl-NL" dirty="0"/>
          </a:p>
        </p:txBody>
      </p:sp>
      <p:sp>
        <p:nvSpPr>
          <p:cNvPr id="3" name="Tekstvak 2">
            <a:extLst>
              <a:ext uri="{FF2B5EF4-FFF2-40B4-BE49-F238E27FC236}">
                <a16:creationId xmlns:a16="http://schemas.microsoft.com/office/drawing/2014/main" id="{095AD34D-3E93-4F4E-A286-E779829FC1F6}"/>
              </a:ext>
            </a:extLst>
          </p:cNvPr>
          <p:cNvSpPr txBox="1">
            <a:spLocks noChangeArrowheads="1"/>
          </p:cNvSpPr>
          <p:nvPr/>
        </p:nvSpPr>
        <p:spPr bwMode="auto">
          <a:xfrm>
            <a:off x="509288" y="877134"/>
            <a:ext cx="113746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nl-NL" altLang="x-none" sz="3600" b="1" dirty="0">
                <a:solidFill>
                  <a:schemeClr val="accent1"/>
                </a:solidFill>
                <a:latin typeface="Arial" charset="0"/>
                <a:ea typeface="Verdana" panose="020B0604030504040204" pitchFamily="34" charset="0"/>
                <a:cs typeface="Arial" charset="0"/>
              </a:rPr>
              <a:t>Onderwijsbehoeften van ‘Creatieve Rekenaars'</a:t>
            </a:r>
          </a:p>
        </p:txBody>
      </p:sp>
      <p:pic>
        <p:nvPicPr>
          <p:cNvPr id="5" name="Afbeelding 4">
            <a:extLst>
              <a:ext uri="{FF2B5EF4-FFF2-40B4-BE49-F238E27FC236}">
                <a16:creationId xmlns:a16="http://schemas.microsoft.com/office/drawing/2014/main" id="{E79FBA61-54EA-4A0B-B389-A654096ACBD9}"/>
              </a:ext>
            </a:extLst>
          </p:cNvPr>
          <p:cNvPicPr>
            <a:picLocks noChangeAspect="1"/>
          </p:cNvPicPr>
          <p:nvPr/>
        </p:nvPicPr>
        <p:blipFill>
          <a:blip r:embed="rId3"/>
          <a:stretch>
            <a:fillRect/>
          </a:stretch>
        </p:blipFill>
        <p:spPr>
          <a:xfrm>
            <a:off x="6607160" y="6203002"/>
            <a:ext cx="577880" cy="552478"/>
          </a:xfrm>
          <a:prstGeom prst="rect">
            <a:avLst/>
          </a:prstGeom>
        </p:spPr>
      </p:pic>
    </p:spTree>
    <p:extLst>
      <p:ext uri="{BB962C8B-B14F-4D97-AF65-F5344CB8AC3E}">
        <p14:creationId xmlns:p14="http://schemas.microsoft.com/office/powerpoint/2010/main" val="33094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838200" y="1825624"/>
            <a:ext cx="3943662" cy="1846965"/>
          </a:xfrm>
        </p:spPr>
        <p:txBody>
          <a:bodyPr anchor="t">
            <a:normAutofit/>
          </a:bodyPr>
          <a:lstStyle/>
          <a:p>
            <a:r>
              <a:rPr lang="nl-NL" dirty="0"/>
              <a:t>Leerdoelen </a:t>
            </a:r>
          </a:p>
        </p:txBody>
      </p:sp>
      <p:sp>
        <p:nvSpPr>
          <p:cNvPr id="2" name="Tijdelijke aanduiding voor inhoud 1">
            <a:extLst>
              <a:ext uri="{FF2B5EF4-FFF2-40B4-BE49-F238E27FC236}">
                <a16:creationId xmlns:a16="http://schemas.microsoft.com/office/drawing/2014/main" id="{9EFA2CE5-2B93-7C48-853E-75C5943D58FF}"/>
              </a:ext>
            </a:extLst>
          </p:cNvPr>
          <p:cNvSpPr>
            <a:spLocks noGrp="1"/>
          </p:cNvSpPr>
          <p:nvPr>
            <p:ph idx="1"/>
          </p:nvPr>
        </p:nvSpPr>
        <p:spPr>
          <a:xfrm>
            <a:off x="4937760" y="1231900"/>
            <a:ext cx="7086600" cy="5448300"/>
          </a:xfrm>
        </p:spPr>
        <p:txBody>
          <a:bodyPr>
            <a:normAutofit/>
          </a:bodyPr>
          <a:lstStyle/>
          <a:p>
            <a:pPr marL="342900" indent="-342900">
              <a:buFont typeface="Arial" panose="020B0604020202020204" pitchFamily="34" charset="0"/>
              <a:buChar char="•"/>
            </a:pPr>
            <a:r>
              <a:rPr lang="nl-NL" sz="2400" dirty="0"/>
              <a:t>Kennis opdoen over actuele ontwikkelingen rondom ‘subgroep blauw’;</a:t>
            </a:r>
          </a:p>
          <a:p>
            <a:pPr marL="342900" indent="-342900">
              <a:buFont typeface="Arial" panose="020B0604020202020204" pitchFamily="34" charset="0"/>
              <a:buChar char="•"/>
            </a:pPr>
            <a:r>
              <a:rPr lang="nl-NL" sz="2400" dirty="0"/>
              <a:t>Kennis opdoen over welke leerlingen onder ‘subgroep blauw’ vallen van het protocol ERWD;</a:t>
            </a:r>
          </a:p>
          <a:p>
            <a:pPr marL="342900" indent="-342900">
              <a:buFont typeface="Arial" panose="020B0604020202020204" pitchFamily="34" charset="0"/>
              <a:buChar char="•"/>
            </a:pPr>
            <a:r>
              <a:rPr lang="nl-NL" sz="2400" dirty="0"/>
              <a:t>Kennis opdoen over de onderwijsbehoeften van sterke rekenaars en van de risico’s wanneer deze behoeften niet vervuld worden; </a:t>
            </a:r>
          </a:p>
          <a:p>
            <a:pPr marL="342900" indent="-342900">
              <a:buFont typeface="Arial" panose="020B0604020202020204" pitchFamily="34" charset="0"/>
              <a:buChar char="•"/>
            </a:pPr>
            <a:r>
              <a:rPr lang="nl-NL" sz="2400" dirty="0"/>
              <a:t>Kennis opdoen en ervaren van mogelijke onderwijsaanpassingen voor sterke rekenaars die tijdens de verschillende fasen van een rekenles</a:t>
            </a:r>
            <a:r>
              <a:rPr lang="nl-NL" sz="2400" dirty="0">
                <a:solidFill>
                  <a:srgbClr val="00B0F0"/>
                </a:solidFill>
              </a:rPr>
              <a:t> </a:t>
            </a:r>
            <a:r>
              <a:rPr lang="nl-NL" sz="2400" dirty="0"/>
              <a:t>gerealiseerd kunnen worden.</a:t>
            </a:r>
          </a:p>
        </p:txBody>
      </p:sp>
      <p:pic>
        <p:nvPicPr>
          <p:cNvPr id="3" name="Afbeelding 2">
            <a:extLst>
              <a:ext uri="{FF2B5EF4-FFF2-40B4-BE49-F238E27FC236}">
                <a16:creationId xmlns:a16="http://schemas.microsoft.com/office/drawing/2014/main" id="{9949F159-575B-4B8B-BF77-04FBB533AD81}"/>
              </a:ext>
            </a:extLst>
          </p:cNvPr>
          <p:cNvPicPr>
            <a:picLocks noChangeAspect="1"/>
          </p:cNvPicPr>
          <p:nvPr/>
        </p:nvPicPr>
        <p:blipFill>
          <a:blip r:embed="rId2"/>
          <a:stretch>
            <a:fillRect/>
          </a:stretch>
        </p:blipFill>
        <p:spPr>
          <a:xfrm>
            <a:off x="9784700" y="455281"/>
            <a:ext cx="577880" cy="552478"/>
          </a:xfrm>
          <a:prstGeom prst="rect">
            <a:avLst/>
          </a:prstGeom>
        </p:spPr>
      </p:pic>
    </p:spTree>
    <p:extLst>
      <p:ext uri="{BB962C8B-B14F-4D97-AF65-F5344CB8AC3E}">
        <p14:creationId xmlns:p14="http://schemas.microsoft.com/office/powerpoint/2010/main" val="2832892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816733" y="1788674"/>
            <a:ext cx="8485508" cy="2899867"/>
          </a:xfrm>
        </p:spPr>
        <p:txBody>
          <a:bodyPr anchor="ctr">
            <a:normAutofit/>
          </a:bodyPr>
          <a:lstStyle/>
          <a:p>
            <a:r>
              <a:rPr lang="nl-NL"/>
              <a:t>Onderwijsaanpassingen </a:t>
            </a:r>
            <a:endParaRPr lang="nl-NL" dirty="0"/>
          </a:p>
        </p:txBody>
      </p:sp>
      <p:sp>
        <p:nvSpPr>
          <p:cNvPr id="2" name="Ondertitel 1"/>
          <p:cNvSpPr>
            <a:spLocks noGrp="1"/>
          </p:cNvSpPr>
          <p:nvPr>
            <p:ph type="body" sz="half" idx="17"/>
          </p:nvPr>
        </p:nvSpPr>
        <p:spPr>
          <a:xfrm>
            <a:off x="4306886" y="4274531"/>
            <a:ext cx="3505201" cy="828019"/>
          </a:xfrm>
        </p:spPr>
        <p:txBody>
          <a:bodyPr>
            <a:noAutofit/>
          </a:bodyPr>
          <a:lstStyle/>
          <a:p>
            <a:r>
              <a:rPr lang="nl-NL" sz="2400" b="0" i="1" u="none" dirty="0"/>
              <a:t>'Niet het vele is goed, maar het goede is veel.' </a:t>
            </a:r>
          </a:p>
        </p:txBody>
      </p:sp>
    </p:spTree>
    <p:extLst>
      <p:ext uri="{BB962C8B-B14F-4D97-AF65-F5344CB8AC3E}">
        <p14:creationId xmlns:p14="http://schemas.microsoft.com/office/powerpoint/2010/main" val="2183180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93963" y="1825017"/>
            <a:ext cx="7729592" cy="5032983"/>
          </a:xfrm>
          <a:prstGeom prst="rect">
            <a:avLst/>
          </a:prstGeom>
          <a:ln>
            <a:noFill/>
          </a:ln>
        </p:spPr>
      </p:pic>
      <p:sp>
        <p:nvSpPr>
          <p:cNvPr id="3" name="Ovaal 2"/>
          <p:cNvSpPr/>
          <p:nvPr/>
        </p:nvSpPr>
        <p:spPr>
          <a:xfrm>
            <a:off x="2368445" y="2791390"/>
            <a:ext cx="2069722" cy="3360600"/>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4" name="Titel 3"/>
          <p:cNvSpPr>
            <a:spLocks noGrp="1"/>
          </p:cNvSpPr>
          <p:nvPr>
            <p:ph type="title" idx="4294967295"/>
          </p:nvPr>
        </p:nvSpPr>
        <p:spPr>
          <a:xfrm>
            <a:off x="588963" y="456226"/>
            <a:ext cx="11425237" cy="1325562"/>
          </a:xfrm>
        </p:spPr>
        <p:txBody>
          <a:bodyPr/>
          <a:lstStyle/>
          <a:p>
            <a:r>
              <a:rPr lang="nl-NL" dirty="0"/>
              <a:t>Rekenles volgens de handleiding... </a:t>
            </a:r>
          </a:p>
        </p:txBody>
      </p:sp>
      <p:pic>
        <p:nvPicPr>
          <p:cNvPr id="5" name="Afbeelding 4">
            <a:extLst>
              <a:ext uri="{FF2B5EF4-FFF2-40B4-BE49-F238E27FC236}">
                <a16:creationId xmlns:a16="http://schemas.microsoft.com/office/drawing/2014/main" id="{CB5361AB-1E0C-4C2B-A21F-793C9DE62FFF}"/>
              </a:ext>
            </a:extLst>
          </p:cNvPr>
          <p:cNvPicPr>
            <a:picLocks noChangeAspect="1"/>
          </p:cNvPicPr>
          <p:nvPr/>
        </p:nvPicPr>
        <p:blipFill>
          <a:blip r:embed="rId3"/>
          <a:stretch>
            <a:fillRect/>
          </a:stretch>
        </p:blipFill>
        <p:spPr>
          <a:xfrm>
            <a:off x="3114366" y="5381611"/>
            <a:ext cx="577880" cy="552478"/>
          </a:xfrm>
          <a:prstGeom prst="rect">
            <a:avLst/>
          </a:prstGeom>
        </p:spPr>
      </p:pic>
    </p:spTree>
    <p:extLst>
      <p:ext uri="{BB962C8B-B14F-4D97-AF65-F5344CB8AC3E}">
        <p14:creationId xmlns:p14="http://schemas.microsoft.com/office/powerpoint/2010/main" val="2375901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p:cNvSpPr txBox="1">
            <a:spLocks noChangeArrowheads="1"/>
          </p:cNvSpPr>
          <p:nvPr/>
        </p:nvSpPr>
        <p:spPr bwMode="auto">
          <a:xfrm>
            <a:off x="1786442" y="1014131"/>
            <a:ext cx="1179937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nl-NL" altLang="x-none" sz="2100" dirty="0">
                <a:solidFill>
                  <a:schemeClr val="accent1"/>
                </a:solidFill>
                <a:latin typeface="Arial" charset="0"/>
                <a:ea typeface="Arial" charset="0"/>
                <a:cs typeface="Arial" charset="0"/>
              </a:rPr>
              <a:t>Onderwijsaanpassingen binnen de rekenles </a:t>
            </a:r>
          </a:p>
        </p:txBody>
      </p:sp>
      <p:pic>
        <p:nvPicPr>
          <p:cNvPr id="4" name="Tijdelijke aanduiding voor inhoud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2026" y="337829"/>
            <a:ext cx="8536071" cy="6520171"/>
          </a:xfrm>
          <a:prstGeom prst="rect">
            <a:avLst/>
          </a:prstGeom>
        </p:spPr>
      </p:pic>
      <p:sp>
        <p:nvSpPr>
          <p:cNvPr id="8" name="10-puntige ster 7"/>
          <p:cNvSpPr/>
          <p:nvPr/>
        </p:nvSpPr>
        <p:spPr>
          <a:xfrm>
            <a:off x="8410999" y="1470459"/>
            <a:ext cx="644480" cy="484351"/>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1</a:t>
            </a:r>
          </a:p>
        </p:txBody>
      </p:sp>
      <p:sp>
        <p:nvSpPr>
          <p:cNvPr id="9" name="10-puntige ster 8"/>
          <p:cNvSpPr/>
          <p:nvPr/>
        </p:nvSpPr>
        <p:spPr>
          <a:xfrm>
            <a:off x="8410999" y="2240412"/>
            <a:ext cx="644480" cy="484351"/>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2</a:t>
            </a:r>
          </a:p>
        </p:txBody>
      </p:sp>
      <p:sp>
        <p:nvSpPr>
          <p:cNvPr id="11" name="10-puntige ster 10"/>
          <p:cNvSpPr/>
          <p:nvPr/>
        </p:nvSpPr>
        <p:spPr>
          <a:xfrm>
            <a:off x="9503865" y="3930853"/>
            <a:ext cx="644480" cy="484351"/>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3</a:t>
            </a:r>
          </a:p>
        </p:txBody>
      </p:sp>
      <p:sp>
        <p:nvSpPr>
          <p:cNvPr id="14" name="10-puntige ster 13"/>
          <p:cNvSpPr/>
          <p:nvPr/>
        </p:nvSpPr>
        <p:spPr>
          <a:xfrm>
            <a:off x="9503865" y="4797497"/>
            <a:ext cx="644480" cy="484351"/>
          </a:xfrm>
          <a:prstGeom prst="star10">
            <a:avLst>
              <a:gd name="adj" fmla="val 50000"/>
              <a:gd name="hf" fmla="val 105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4</a:t>
            </a:r>
          </a:p>
        </p:txBody>
      </p:sp>
      <p:pic>
        <p:nvPicPr>
          <p:cNvPr id="10" name="Afbeelding 9">
            <a:extLst>
              <a:ext uri="{FF2B5EF4-FFF2-40B4-BE49-F238E27FC236}">
                <a16:creationId xmlns:a16="http://schemas.microsoft.com/office/drawing/2014/main" id="{8F4600F7-69D1-49D9-9F75-8E18193DD190}"/>
              </a:ext>
            </a:extLst>
          </p:cNvPr>
          <p:cNvPicPr>
            <a:picLocks noChangeAspect="1"/>
          </p:cNvPicPr>
          <p:nvPr/>
        </p:nvPicPr>
        <p:blipFill>
          <a:blip r:embed="rId3"/>
          <a:stretch>
            <a:fillRect/>
          </a:stretch>
        </p:blipFill>
        <p:spPr>
          <a:xfrm>
            <a:off x="9637165" y="5793685"/>
            <a:ext cx="577880" cy="552478"/>
          </a:xfrm>
          <a:prstGeom prst="rect">
            <a:avLst/>
          </a:prstGeom>
        </p:spPr>
      </p:pic>
    </p:spTree>
    <p:extLst>
      <p:ext uri="{BB962C8B-B14F-4D97-AF65-F5344CB8AC3E}">
        <p14:creationId xmlns:p14="http://schemas.microsoft.com/office/powerpoint/2010/main" val="46628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erticale tekst 2">
            <a:extLst>
              <a:ext uri="{FF2B5EF4-FFF2-40B4-BE49-F238E27FC236}">
                <a16:creationId xmlns:a16="http://schemas.microsoft.com/office/drawing/2014/main" id="{D8A3AAF0-030B-4FFA-B035-A610A7B511EE}"/>
              </a:ext>
            </a:extLst>
          </p:cNvPr>
          <p:cNvSpPr txBox="1">
            <a:spLocks/>
          </p:cNvSpPr>
          <p:nvPr/>
        </p:nvSpPr>
        <p:spPr>
          <a:xfrm>
            <a:off x="297951" y="1373159"/>
            <a:ext cx="4828853" cy="2971302"/>
          </a:xfrm>
          <a:prstGeom prst="rect">
            <a:avLst/>
          </a:prstGeom>
        </p:spPr>
        <p:txBody>
          <a:bodyPr vert="horz" lIns="91440" tIns="45720" rIns="91440" bIns="45720" rtlCol="0" anchor="t" anchorCtr="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nl-NL" sz="4400" b="1" dirty="0">
                <a:solidFill>
                  <a:schemeClr val="tx1"/>
                </a:solidFill>
              </a:rPr>
              <a:t>1. Pluslesdoelen toevoegen </a:t>
            </a:r>
          </a:p>
        </p:txBody>
      </p:sp>
      <p:sp>
        <p:nvSpPr>
          <p:cNvPr id="4" name="Tijdelijke aanduiding voor inhoud 2">
            <a:extLst>
              <a:ext uri="{FF2B5EF4-FFF2-40B4-BE49-F238E27FC236}">
                <a16:creationId xmlns:a16="http://schemas.microsoft.com/office/drawing/2014/main" id="{D45DA10D-F199-4836-A2F3-E54E417ED01A}"/>
              </a:ext>
            </a:extLst>
          </p:cNvPr>
          <p:cNvSpPr>
            <a:spLocks noGrp="1"/>
          </p:cNvSpPr>
          <p:nvPr>
            <p:ph sz="half" idx="2"/>
          </p:nvPr>
        </p:nvSpPr>
        <p:spPr>
          <a:xfrm>
            <a:off x="5376659" y="2003462"/>
            <a:ext cx="6674928" cy="4151972"/>
          </a:xfrm>
        </p:spPr>
        <p:txBody>
          <a:bodyPr vert="horz" lIns="91440" tIns="45720" rIns="91440" bIns="45720" rtlCol="0">
            <a:normAutofit/>
          </a:bodyPr>
          <a:lstStyle/>
          <a:p>
            <a:pPr marL="0" indent="0">
              <a:buFont typeface="Arial" panose="020B0604020202020204" pitchFamily="34" charset="0"/>
              <a:buNone/>
            </a:pPr>
            <a:endParaRPr lang="nl-NL" sz="2400" dirty="0"/>
          </a:p>
          <a:p>
            <a:r>
              <a:rPr lang="nl-NL" sz="2400" dirty="0"/>
              <a:t>Voeg een hindernis toe aan het </a:t>
            </a:r>
            <a:r>
              <a:rPr lang="nl-NL" sz="2400" dirty="0" err="1"/>
              <a:t>lesdoel</a:t>
            </a:r>
            <a:endParaRPr lang="nl-NL" sz="2400" dirty="0"/>
          </a:p>
          <a:p>
            <a:r>
              <a:rPr lang="nl-NL" sz="2400" dirty="0"/>
              <a:t>Voeg een extra toepassing toe </a:t>
            </a:r>
          </a:p>
          <a:p>
            <a:r>
              <a:rPr lang="nl-NL" sz="2400" dirty="0"/>
              <a:t>Verplaats naar andere tijd, plaats of situatie</a:t>
            </a:r>
          </a:p>
          <a:p>
            <a:r>
              <a:rPr lang="nl-NL" sz="2400" dirty="0"/>
              <a:t>Stimuleren om op abstract niveau te denken</a:t>
            </a:r>
          </a:p>
          <a:p>
            <a:r>
              <a:rPr lang="nl-NL" sz="2400" dirty="0"/>
              <a:t>Open pluslesdoel </a:t>
            </a:r>
          </a:p>
          <a:p>
            <a:r>
              <a:rPr lang="nl-NL" sz="2400" dirty="0"/>
              <a:t>Van ‘wat’ naar ‘hoe’ </a:t>
            </a:r>
          </a:p>
        </p:txBody>
      </p:sp>
      <p:pic>
        <p:nvPicPr>
          <p:cNvPr id="6" name="Afbeelding 5">
            <a:extLst>
              <a:ext uri="{FF2B5EF4-FFF2-40B4-BE49-F238E27FC236}">
                <a16:creationId xmlns:a16="http://schemas.microsoft.com/office/drawing/2014/main" id="{36A5A71A-17AB-4901-8A0B-6C8B27C0784D}"/>
              </a:ext>
            </a:extLst>
          </p:cNvPr>
          <p:cNvPicPr>
            <a:picLocks noChangeAspect="1"/>
          </p:cNvPicPr>
          <p:nvPr/>
        </p:nvPicPr>
        <p:blipFill>
          <a:blip r:embed="rId3"/>
          <a:stretch>
            <a:fillRect/>
          </a:stretch>
        </p:blipFill>
        <p:spPr>
          <a:xfrm>
            <a:off x="1075040" y="1373159"/>
            <a:ext cx="577880" cy="552478"/>
          </a:xfrm>
          <a:prstGeom prst="rect">
            <a:avLst/>
          </a:prstGeom>
        </p:spPr>
      </p:pic>
    </p:spTree>
    <p:extLst>
      <p:ext uri="{BB962C8B-B14F-4D97-AF65-F5344CB8AC3E}">
        <p14:creationId xmlns:p14="http://schemas.microsoft.com/office/powerpoint/2010/main" val="465356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half" idx="1"/>
          </p:nvPr>
        </p:nvSpPr>
        <p:spPr>
          <a:xfrm>
            <a:off x="5185833" y="1571625"/>
            <a:ext cx="6409267" cy="4124325"/>
          </a:xfrm>
        </p:spPr>
        <p:txBody>
          <a:bodyPr>
            <a:noAutofit/>
          </a:bodyPr>
          <a:lstStyle/>
          <a:p>
            <a:r>
              <a:rPr lang="nl-NL" sz="2400" dirty="0" err="1"/>
              <a:t>Lesdoel</a:t>
            </a:r>
            <a:r>
              <a:rPr lang="nl-NL" sz="2400" dirty="0"/>
              <a:t> groep 5 : </a:t>
            </a:r>
          </a:p>
          <a:p>
            <a:endParaRPr lang="nl-NL" sz="2400" dirty="0"/>
          </a:p>
          <a:p>
            <a:r>
              <a:rPr lang="nl-NL" sz="2400" dirty="0"/>
              <a:t>Je gebruikt keersommen bij uitrekenen van deelsommen. Je leert wat het deelteken is. </a:t>
            </a:r>
          </a:p>
          <a:p>
            <a:endParaRPr lang="nl-NL" sz="2400" dirty="0"/>
          </a:p>
          <a:p>
            <a:endParaRPr lang="nl-NL" sz="2400" dirty="0"/>
          </a:p>
          <a:p>
            <a:r>
              <a:rPr lang="nl-NL" sz="2400" dirty="0"/>
              <a:t>Pluslesdoel: </a:t>
            </a:r>
            <a:br>
              <a:rPr lang="nl-NL" sz="2400" dirty="0"/>
            </a:br>
            <a:br>
              <a:rPr lang="nl-NL" sz="2400" dirty="0"/>
            </a:br>
            <a:r>
              <a:rPr lang="nl-NL" sz="2400" dirty="0"/>
              <a:t>Je gebruikt keersommen met meerdere factoren bij het uitrekenen van deelsommen.</a:t>
            </a:r>
            <a:br>
              <a:rPr lang="nl-NL" sz="2400" dirty="0"/>
            </a:br>
            <a:endParaRPr lang="nl-NL" sz="2400" dirty="0"/>
          </a:p>
          <a:p>
            <a:endParaRPr lang="nl-NL" sz="2400" dirty="0"/>
          </a:p>
        </p:txBody>
      </p:sp>
      <p:pic>
        <p:nvPicPr>
          <p:cNvPr id="6" name="Afbeelding 5"/>
          <p:cNvPicPr>
            <a:picLocks noChangeAspect="1"/>
          </p:cNvPicPr>
          <p:nvPr/>
        </p:nvPicPr>
        <p:blipFill rotWithShape="1">
          <a:blip r:embed="rId3"/>
          <a:srcRect l="20404" r="5722" b="3"/>
          <a:stretch/>
        </p:blipFill>
        <p:spPr>
          <a:xfrm>
            <a:off x="173566" y="966106"/>
            <a:ext cx="4487334" cy="5891894"/>
          </a:xfrm>
          <a:prstGeom prst="rect">
            <a:avLst/>
          </a:prstGeom>
          <a:noFill/>
        </p:spPr>
      </p:pic>
      <p:pic>
        <p:nvPicPr>
          <p:cNvPr id="4" name="Afbeelding 3">
            <a:extLst>
              <a:ext uri="{FF2B5EF4-FFF2-40B4-BE49-F238E27FC236}">
                <a16:creationId xmlns:a16="http://schemas.microsoft.com/office/drawing/2014/main" id="{C394A538-B404-422F-810D-BE6B701E4754}"/>
              </a:ext>
            </a:extLst>
          </p:cNvPr>
          <p:cNvPicPr>
            <a:picLocks noChangeAspect="1"/>
          </p:cNvPicPr>
          <p:nvPr/>
        </p:nvPicPr>
        <p:blipFill>
          <a:blip r:embed="rId4"/>
          <a:stretch>
            <a:fillRect/>
          </a:stretch>
        </p:blipFill>
        <p:spPr>
          <a:xfrm>
            <a:off x="4979021" y="413628"/>
            <a:ext cx="577880" cy="552478"/>
          </a:xfrm>
          <a:prstGeom prst="rect">
            <a:avLst/>
          </a:prstGeom>
        </p:spPr>
      </p:pic>
    </p:spTree>
    <p:extLst>
      <p:ext uri="{BB962C8B-B14F-4D97-AF65-F5344CB8AC3E}">
        <p14:creationId xmlns:p14="http://schemas.microsoft.com/office/powerpoint/2010/main" val="21047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978196" y="1708076"/>
            <a:ext cx="10502900" cy="4941888"/>
          </a:xfrm>
        </p:spPr>
        <p:txBody>
          <a:bodyPr>
            <a:normAutofit/>
          </a:bodyPr>
          <a:lstStyle/>
          <a:p>
            <a:r>
              <a:rPr lang="nl-NL" sz="2400" i="1" dirty="0" err="1">
                <a:cs typeface="Arial" panose="020B0604020202020204" pitchFamily="34" charset="0"/>
              </a:rPr>
              <a:t>Lesdoel</a:t>
            </a:r>
            <a:r>
              <a:rPr lang="nl-NL" sz="2400" i="1" dirty="0">
                <a:cs typeface="Arial" panose="020B0604020202020204" pitchFamily="34" charset="0"/>
              </a:rPr>
              <a:t>: </a:t>
            </a:r>
          </a:p>
          <a:p>
            <a:r>
              <a:rPr lang="nl-NL" sz="2400" i="1" dirty="0">
                <a:cs typeface="Arial" panose="020B0604020202020204" pitchFamily="34" charset="0"/>
              </a:rPr>
              <a:t>Ik kan een kubus herkennen tussen andere ruimtelijke figuren. </a:t>
            </a:r>
          </a:p>
          <a:p>
            <a:endParaRPr lang="nl-NL" sz="2400" i="1" dirty="0">
              <a:cs typeface="Arial" panose="020B0604020202020204" pitchFamily="34" charset="0"/>
            </a:endParaRPr>
          </a:p>
          <a:p>
            <a:endParaRPr lang="nl-NL" sz="2400" i="1" dirty="0">
              <a:cs typeface="Arial" panose="020B0604020202020204" pitchFamily="34" charset="0"/>
            </a:endParaRPr>
          </a:p>
          <a:p>
            <a:r>
              <a:rPr lang="nl-NL" sz="2400" dirty="0">
                <a:cs typeface="Arial" panose="020B0604020202020204" pitchFamily="34" charset="0"/>
              </a:rPr>
              <a:t>Pluslesdoel: </a:t>
            </a:r>
          </a:p>
          <a:p>
            <a:r>
              <a:rPr lang="nl-NL" sz="2400" dirty="0">
                <a:cs typeface="Arial" panose="020B0604020202020204" pitchFamily="34" charset="0"/>
              </a:rPr>
              <a:t>Ik kan overeenkomsten en verschillen met andere ruimtelijke figuren benoemen.</a:t>
            </a:r>
          </a:p>
          <a:p>
            <a:r>
              <a:rPr lang="nl-NL" sz="2400" dirty="0">
                <a:cs typeface="Arial" panose="020B0604020202020204" pitchFamily="34" charset="0"/>
              </a:rPr>
              <a:t>Ik kan de uitslag van een kubus herkennen tussen uitslagen van andere ruimtelijke figuren. </a:t>
            </a:r>
          </a:p>
          <a:p>
            <a:r>
              <a:rPr lang="nl-NL" sz="2400" dirty="0">
                <a:cs typeface="Arial" panose="020B0604020202020204" pitchFamily="34" charset="0"/>
              </a:rPr>
              <a:t>Ik kan kubussen herkennen in openbare kunst.  </a:t>
            </a:r>
          </a:p>
        </p:txBody>
      </p:sp>
      <p:sp>
        <p:nvSpPr>
          <p:cNvPr id="2" name="Titel 1"/>
          <p:cNvSpPr>
            <a:spLocks noGrp="1"/>
          </p:cNvSpPr>
          <p:nvPr>
            <p:ph type="title" idx="4294967295"/>
          </p:nvPr>
        </p:nvSpPr>
        <p:spPr>
          <a:xfrm>
            <a:off x="0" y="482600"/>
            <a:ext cx="10523538" cy="1325563"/>
          </a:xfrm>
        </p:spPr>
        <p:txBody>
          <a:bodyPr/>
          <a:lstStyle/>
          <a:p>
            <a:r>
              <a:rPr lang="nl-NL" dirty="0"/>
              <a:t>Pluslesdoelen </a:t>
            </a:r>
          </a:p>
        </p:txBody>
      </p:sp>
      <p:pic>
        <p:nvPicPr>
          <p:cNvPr id="4" name="Afbeelding 3">
            <a:extLst>
              <a:ext uri="{FF2B5EF4-FFF2-40B4-BE49-F238E27FC236}">
                <a16:creationId xmlns:a16="http://schemas.microsoft.com/office/drawing/2014/main" id="{DC6571FE-1E76-4A72-8373-E8BF3EAE0CFB}"/>
              </a:ext>
            </a:extLst>
          </p:cNvPr>
          <p:cNvPicPr>
            <a:picLocks noChangeAspect="1"/>
          </p:cNvPicPr>
          <p:nvPr/>
        </p:nvPicPr>
        <p:blipFill>
          <a:blip r:embed="rId2"/>
          <a:stretch>
            <a:fillRect/>
          </a:stretch>
        </p:blipFill>
        <p:spPr>
          <a:xfrm>
            <a:off x="6630020" y="6099161"/>
            <a:ext cx="577880" cy="552478"/>
          </a:xfrm>
          <a:prstGeom prst="rect">
            <a:avLst/>
          </a:prstGeom>
        </p:spPr>
      </p:pic>
    </p:spTree>
    <p:extLst>
      <p:ext uri="{BB962C8B-B14F-4D97-AF65-F5344CB8AC3E}">
        <p14:creationId xmlns:p14="http://schemas.microsoft.com/office/powerpoint/2010/main" val="8401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25624"/>
            <a:ext cx="3943662" cy="1846965"/>
          </a:xfrm>
        </p:spPr>
        <p:txBody>
          <a:bodyPr anchor="t">
            <a:normAutofit/>
          </a:bodyPr>
          <a:lstStyle/>
          <a:p>
            <a:r>
              <a:rPr lang="nl-NL" sz="3700" dirty="0"/>
              <a:t>Pluslesdoelen</a:t>
            </a:r>
          </a:p>
        </p:txBody>
      </p:sp>
      <p:sp>
        <p:nvSpPr>
          <p:cNvPr id="3" name="Tijdelijke aanduiding voor inhoud 2"/>
          <p:cNvSpPr>
            <a:spLocks noGrp="1"/>
          </p:cNvSpPr>
          <p:nvPr>
            <p:ph idx="1"/>
          </p:nvPr>
        </p:nvSpPr>
        <p:spPr>
          <a:xfrm>
            <a:off x="5182552" y="1656618"/>
            <a:ext cx="6416040" cy="4031941"/>
          </a:xfrm>
        </p:spPr>
        <p:txBody>
          <a:bodyPr>
            <a:noAutofit/>
          </a:bodyPr>
          <a:lstStyle/>
          <a:p>
            <a:r>
              <a:rPr lang="nl-NL" sz="2400" i="1" dirty="0" err="1"/>
              <a:t>Lesdoel</a:t>
            </a:r>
            <a:r>
              <a:rPr lang="nl-NL" sz="2400" i="1" dirty="0"/>
              <a:t>: </a:t>
            </a:r>
          </a:p>
          <a:p>
            <a:r>
              <a:rPr lang="nl-NL" sz="2400" i="1" dirty="0"/>
              <a:t>Ik kan twee geldbedragen bij elkaar optellen. </a:t>
            </a:r>
          </a:p>
          <a:p>
            <a:endParaRPr lang="nl-NL" sz="2400" i="1" dirty="0"/>
          </a:p>
          <a:p>
            <a:r>
              <a:rPr lang="nl-NL" sz="2400" i="1" dirty="0" err="1"/>
              <a:t>Lesdoel</a:t>
            </a:r>
            <a:r>
              <a:rPr lang="nl-NL" sz="2400" i="1" dirty="0"/>
              <a:t>: </a:t>
            </a:r>
          </a:p>
          <a:p>
            <a:r>
              <a:rPr lang="nl-NL" sz="2400" i="1" dirty="0"/>
              <a:t>Ik kan analoge en digitale kloktijden aflezen en noteren. </a:t>
            </a:r>
          </a:p>
          <a:p>
            <a:endParaRPr lang="nl-NL" sz="2400" i="1" dirty="0"/>
          </a:p>
          <a:p>
            <a:r>
              <a:rPr lang="nl-NL" sz="2400" i="1" dirty="0" err="1"/>
              <a:t>Lesdoel</a:t>
            </a:r>
            <a:r>
              <a:rPr lang="nl-NL" sz="2400" i="1" dirty="0"/>
              <a:t>: </a:t>
            </a:r>
          </a:p>
          <a:p>
            <a:r>
              <a:rPr lang="nl-NL" sz="2400" i="1" dirty="0"/>
              <a:t>Ik kan hele getallen tot 20 op een getallenlijn plaatsen.</a:t>
            </a:r>
          </a:p>
          <a:p>
            <a:endParaRPr lang="nl-NL" sz="2400" i="1" dirty="0"/>
          </a:p>
          <a:p>
            <a:endParaRPr lang="nl-NL" sz="2400" i="1" dirty="0"/>
          </a:p>
          <a:p>
            <a:endParaRPr lang="nl-NL" sz="2400" i="1" dirty="0"/>
          </a:p>
        </p:txBody>
      </p:sp>
      <p:sp>
        <p:nvSpPr>
          <p:cNvPr id="8" name="Text Placeholder 3">
            <a:extLst>
              <a:ext uri="{FF2B5EF4-FFF2-40B4-BE49-F238E27FC236}">
                <a16:creationId xmlns:a16="http://schemas.microsoft.com/office/drawing/2014/main" id="{B5E60D66-B7E9-428F-9C9D-B0C88083B348}"/>
              </a:ext>
            </a:extLst>
          </p:cNvPr>
          <p:cNvSpPr>
            <a:spLocks noGrp="1"/>
          </p:cNvSpPr>
          <p:nvPr>
            <p:ph type="body" idx="13"/>
          </p:nvPr>
        </p:nvSpPr>
        <p:spPr>
          <a:xfrm>
            <a:off x="839788" y="3781586"/>
            <a:ext cx="3942074" cy="2168364"/>
          </a:xfrm>
        </p:spPr>
        <p:txBody>
          <a:bodyPr>
            <a:normAutofit/>
          </a:bodyPr>
          <a:lstStyle/>
          <a:p>
            <a:r>
              <a:rPr lang="en-US" sz="3200" i="1" dirty="0"/>
              <a:t>Doe het </a:t>
            </a:r>
            <a:r>
              <a:rPr lang="en-US" sz="3200" i="1" dirty="0" err="1"/>
              <a:t>zelf</a:t>
            </a:r>
            <a:r>
              <a:rPr lang="en-US" sz="3200" i="1" dirty="0"/>
              <a:t>: </a:t>
            </a:r>
          </a:p>
        </p:txBody>
      </p:sp>
      <p:pic>
        <p:nvPicPr>
          <p:cNvPr id="5" name="Afbeelding 4">
            <a:extLst>
              <a:ext uri="{FF2B5EF4-FFF2-40B4-BE49-F238E27FC236}">
                <a16:creationId xmlns:a16="http://schemas.microsoft.com/office/drawing/2014/main" id="{22448E95-890F-465B-8072-0A9FF20DE539}"/>
              </a:ext>
            </a:extLst>
          </p:cNvPr>
          <p:cNvPicPr>
            <a:picLocks noChangeAspect="1"/>
          </p:cNvPicPr>
          <p:nvPr/>
        </p:nvPicPr>
        <p:blipFill>
          <a:blip r:embed="rId2"/>
          <a:stretch>
            <a:fillRect/>
          </a:stretch>
        </p:blipFill>
        <p:spPr>
          <a:xfrm>
            <a:off x="11407760" y="363841"/>
            <a:ext cx="577880" cy="552478"/>
          </a:xfrm>
          <a:prstGeom prst="rect">
            <a:avLst/>
          </a:prstGeom>
        </p:spPr>
      </p:pic>
    </p:spTree>
    <p:extLst>
      <p:ext uri="{BB962C8B-B14F-4D97-AF65-F5344CB8AC3E}">
        <p14:creationId xmlns:p14="http://schemas.microsoft.com/office/powerpoint/2010/main" val="663354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erticale tekst 2">
            <a:extLst>
              <a:ext uri="{FF2B5EF4-FFF2-40B4-BE49-F238E27FC236}">
                <a16:creationId xmlns:a16="http://schemas.microsoft.com/office/drawing/2014/main" id="{D8A3AAF0-030B-4FFA-B035-A610A7B511EE}"/>
              </a:ext>
            </a:extLst>
          </p:cNvPr>
          <p:cNvSpPr txBox="1">
            <a:spLocks/>
          </p:cNvSpPr>
          <p:nvPr/>
        </p:nvSpPr>
        <p:spPr>
          <a:xfrm>
            <a:off x="297951" y="1373159"/>
            <a:ext cx="4828853" cy="2971302"/>
          </a:xfrm>
          <a:prstGeom prst="rect">
            <a:avLst/>
          </a:prstGeom>
        </p:spPr>
        <p:txBody>
          <a:bodyPr vert="horz" lIns="91440" tIns="45720" rIns="91440" bIns="45720" rtlCol="0" anchor="t" anchorCtr="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nl-NL" sz="4400" b="1" dirty="0">
                <a:solidFill>
                  <a:schemeClr val="tx1"/>
                </a:solidFill>
              </a:rPr>
              <a:t>2. Automatiseren </a:t>
            </a:r>
          </a:p>
          <a:p>
            <a:pPr marL="0" indent="0">
              <a:spcBef>
                <a:spcPct val="0"/>
              </a:spcBef>
              <a:spcAft>
                <a:spcPts val="600"/>
              </a:spcAft>
              <a:buNone/>
            </a:pPr>
            <a:r>
              <a:rPr lang="nl-NL" sz="4400" b="1" dirty="0">
                <a:solidFill>
                  <a:schemeClr val="tx1"/>
                </a:solidFill>
              </a:rPr>
              <a:t>Memoriseren </a:t>
            </a:r>
          </a:p>
        </p:txBody>
      </p:sp>
      <p:sp>
        <p:nvSpPr>
          <p:cNvPr id="4" name="Tijdelijke aanduiding voor inhoud 2">
            <a:extLst>
              <a:ext uri="{FF2B5EF4-FFF2-40B4-BE49-F238E27FC236}">
                <a16:creationId xmlns:a16="http://schemas.microsoft.com/office/drawing/2014/main" id="{D45DA10D-F199-4836-A2F3-E54E417ED01A}"/>
              </a:ext>
            </a:extLst>
          </p:cNvPr>
          <p:cNvSpPr>
            <a:spLocks noGrp="1"/>
          </p:cNvSpPr>
          <p:nvPr>
            <p:ph sz="half" idx="2"/>
          </p:nvPr>
        </p:nvSpPr>
        <p:spPr>
          <a:xfrm>
            <a:off x="5376659" y="2003462"/>
            <a:ext cx="6674928" cy="4151972"/>
          </a:xfrm>
        </p:spPr>
        <p:txBody>
          <a:bodyPr vert="horz" lIns="91440" tIns="45720" rIns="91440" bIns="45720" rtlCol="0">
            <a:normAutofit/>
          </a:bodyPr>
          <a:lstStyle/>
          <a:p>
            <a:pPr marL="0" indent="0">
              <a:buFont typeface="Arial" panose="020B0604020202020204" pitchFamily="34" charset="0"/>
              <a:buNone/>
            </a:pPr>
            <a:endParaRPr lang="nl-NL" sz="2400" dirty="0"/>
          </a:p>
          <a:p>
            <a:r>
              <a:rPr lang="nl-NL" sz="2400" dirty="0"/>
              <a:t>Verschil automatiseren en memoriseren </a:t>
            </a:r>
          </a:p>
          <a:p>
            <a:r>
              <a:rPr lang="nl-NL" sz="2400" dirty="0"/>
              <a:t>Weerzin tegen stampen </a:t>
            </a:r>
          </a:p>
          <a:p>
            <a:r>
              <a:rPr lang="nl-NL" sz="2400" dirty="0"/>
              <a:t>Nut van memoriseren (kennis &amp; proces)</a:t>
            </a:r>
          </a:p>
        </p:txBody>
      </p:sp>
      <p:pic>
        <p:nvPicPr>
          <p:cNvPr id="6" name="Afbeelding 5">
            <a:extLst>
              <a:ext uri="{FF2B5EF4-FFF2-40B4-BE49-F238E27FC236}">
                <a16:creationId xmlns:a16="http://schemas.microsoft.com/office/drawing/2014/main" id="{834510D9-B570-46F6-8CB7-2D4106285E94}"/>
              </a:ext>
            </a:extLst>
          </p:cNvPr>
          <p:cNvPicPr>
            <a:picLocks noChangeAspect="1"/>
          </p:cNvPicPr>
          <p:nvPr/>
        </p:nvPicPr>
        <p:blipFill>
          <a:blip r:embed="rId3"/>
          <a:stretch>
            <a:fillRect/>
          </a:stretch>
        </p:blipFill>
        <p:spPr>
          <a:xfrm>
            <a:off x="10664810" y="1096920"/>
            <a:ext cx="577880" cy="552478"/>
          </a:xfrm>
          <a:prstGeom prst="rect">
            <a:avLst/>
          </a:prstGeom>
        </p:spPr>
      </p:pic>
    </p:spTree>
    <p:extLst>
      <p:ext uri="{BB962C8B-B14F-4D97-AF65-F5344CB8AC3E}">
        <p14:creationId xmlns:p14="http://schemas.microsoft.com/office/powerpoint/2010/main" val="1446083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3664" y="446688"/>
            <a:ext cx="3235478" cy="3389855"/>
          </a:xfrm>
        </p:spPr>
      </p:pic>
      <p:pic>
        <p:nvPicPr>
          <p:cNvPr id="5" name="Afbeelding 4"/>
          <p:cNvPicPr>
            <a:picLocks noChangeAspect="1"/>
          </p:cNvPicPr>
          <p:nvPr/>
        </p:nvPicPr>
        <p:blipFill>
          <a:blip r:embed="rId4"/>
          <a:stretch>
            <a:fillRect/>
          </a:stretch>
        </p:blipFill>
        <p:spPr>
          <a:xfrm>
            <a:off x="4823106" y="1208342"/>
            <a:ext cx="2738461" cy="2051203"/>
          </a:xfrm>
          <a:prstGeom prst="rect">
            <a:avLst/>
          </a:prstGeom>
        </p:spPr>
      </p:pic>
      <p:sp>
        <p:nvSpPr>
          <p:cNvPr id="6" name="Tekstvak 5"/>
          <p:cNvSpPr txBox="1"/>
          <p:nvPr/>
        </p:nvSpPr>
        <p:spPr>
          <a:xfrm>
            <a:off x="5263724" y="549055"/>
            <a:ext cx="2516546" cy="461665"/>
          </a:xfrm>
          <a:prstGeom prst="rect">
            <a:avLst/>
          </a:prstGeom>
          <a:noFill/>
        </p:spPr>
        <p:txBody>
          <a:bodyPr wrap="square" rtlCol="0">
            <a:spAutoFit/>
          </a:bodyPr>
          <a:lstStyle/>
          <a:p>
            <a:r>
              <a:rPr lang="nl-NL" sz="2400" dirty="0"/>
              <a:t>Factor </a:t>
            </a:r>
            <a:r>
              <a:rPr lang="nl-NL" sz="2400" dirty="0" err="1"/>
              <a:t>Samurai</a:t>
            </a:r>
            <a:r>
              <a:rPr lang="nl-NL" sz="2400" dirty="0"/>
              <a:t> </a:t>
            </a:r>
          </a:p>
        </p:txBody>
      </p:sp>
      <p:pic>
        <p:nvPicPr>
          <p:cNvPr id="7" name="Afbeelding 6"/>
          <p:cNvPicPr>
            <a:picLocks noChangeAspect="1"/>
          </p:cNvPicPr>
          <p:nvPr/>
        </p:nvPicPr>
        <p:blipFill>
          <a:blip r:embed="rId5"/>
          <a:stretch>
            <a:fillRect/>
          </a:stretch>
        </p:blipFill>
        <p:spPr>
          <a:xfrm>
            <a:off x="8787061" y="375464"/>
            <a:ext cx="1798003" cy="2854328"/>
          </a:xfrm>
          <a:prstGeom prst="rect">
            <a:avLst/>
          </a:prstGeom>
        </p:spPr>
      </p:pic>
      <p:sp>
        <p:nvSpPr>
          <p:cNvPr id="8" name="Tijdelijke aanduiding voor inhoud 2"/>
          <p:cNvSpPr txBox="1">
            <a:spLocks/>
          </p:cNvSpPr>
          <p:nvPr/>
        </p:nvSpPr>
        <p:spPr>
          <a:xfrm>
            <a:off x="5077124" y="3994230"/>
            <a:ext cx="3709937" cy="3293937"/>
          </a:xfrm>
        </p:spPr>
        <p:txBody>
          <a:bodyPr>
            <a:normAutofit/>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0">
              <a:buNone/>
            </a:pPr>
            <a:r>
              <a:rPr lang="nl-NL" sz="2799" dirty="0" err="1">
                <a:cs typeface="Arial" panose="020B0604020202020204" pitchFamily="34" charset="0"/>
              </a:rPr>
              <a:t>Yohaku</a:t>
            </a:r>
            <a:r>
              <a:rPr lang="nl-NL" sz="2799" dirty="0">
                <a:cs typeface="Arial" panose="020B0604020202020204" pitchFamily="34" charset="0"/>
              </a:rPr>
              <a:t>: vul 9 opeenvolgende getallen in. </a:t>
            </a:r>
            <a:br>
              <a:rPr lang="nl-NL" sz="2799" dirty="0">
                <a:cs typeface="Arial" panose="020B0604020202020204" pitchFamily="34" charset="0"/>
              </a:rPr>
            </a:br>
            <a:r>
              <a:rPr lang="nl-NL" sz="2799" dirty="0">
                <a:cs typeface="Arial" panose="020B0604020202020204" pitchFamily="34" charset="0"/>
              </a:rPr>
              <a:t>(www.yohaku.ca)</a:t>
            </a:r>
          </a:p>
        </p:txBody>
      </p:sp>
      <p:pic>
        <p:nvPicPr>
          <p:cNvPr id="9" name="Afbeelding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67312" y="3765318"/>
            <a:ext cx="2789616" cy="2723038"/>
          </a:xfrm>
          <a:prstGeom prst="rect">
            <a:avLst/>
          </a:prstGeom>
        </p:spPr>
      </p:pic>
      <p:pic>
        <p:nvPicPr>
          <p:cNvPr id="2050" name="Picture 2" descr="7306e486-4619-47c3-933a-90fa80d728b9@EURPRD10"/>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5400000">
            <a:off x="935985" y="3699278"/>
            <a:ext cx="2770837" cy="312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98CB2862-4638-4658-B2CA-60B893F4B306}"/>
              </a:ext>
            </a:extLst>
          </p:cNvPr>
          <p:cNvPicPr>
            <a:picLocks noChangeAspect="1"/>
          </p:cNvPicPr>
          <p:nvPr/>
        </p:nvPicPr>
        <p:blipFill>
          <a:blip r:embed="rId8"/>
          <a:stretch>
            <a:fillRect/>
          </a:stretch>
        </p:blipFill>
        <p:spPr>
          <a:xfrm>
            <a:off x="5077124" y="3994230"/>
            <a:ext cx="577880" cy="552478"/>
          </a:xfrm>
          <a:prstGeom prst="rect">
            <a:avLst/>
          </a:prstGeom>
        </p:spPr>
      </p:pic>
    </p:spTree>
    <p:extLst>
      <p:ext uri="{BB962C8B-B14F-4D97-AF65-F5344CB8AC3E}">
        <p14:creationId xmlns:p14="http://schemas.microsoft.com/office/powerpoint/2010/main" val="71740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10298DA3-5668-48D1-9630-08C32CDDB953}"/>
              </a:ext>
            </a:extLst>
          </p:cNvPr>
          <p:cNvSpPr>
            <a:spLocks noGrp="1"/>
          </p:cNvSpPr>
          <p:nvPr>
            <p:ph type="body" orient="vert" idx="1"/>
          </p:nvPr>
        </p:nvSpPr>
        <p:spPr>
          <a:xfrm rot="16200000">
            <a:off x="5137685" y="-4709593"/>
            <a:ext cx="1797908" cy="11516195"/>
          </a:xfrm>
        </p:spPr>
        <p:txBody>
          <a:bodyPr/>
          <a:lstStyle/>
          <a:p>
            <a:r>
              <a:rPr lang="nl-NL" sz="4400" b="1" dirty="0">
                <a:solidFill>
                  <a:schemeClr val="tx1"/>
                </a:solidFill>
              </a:rPr>
              <a:t>3a. Vragen aanpassen in methode   </a:t>
            </a:r>
          </a:p>
        </p:txBody>
      </p:sp>
      <p:pic>
        <p:nvPicPr>
          <p:cNvPr id="4" name="Picture 2">
            <a:extLst>
              <a:ext uri="{FF2B5EF4-FFF2-40B4-BE49-F238E27FC236}">
                <a16:creationId xmlns:a16="http://schemas.microsoft.com/office/drawing/2014/main" id="{4C6C50DA-C307-477A-B4E4-F60CC2EF7D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299151" y="970031"/>
            <a:ext cx="7474975" cy="5738419"/>
          </a:xfrm>
          <a:prstGeom prst="rect">
            <a:avLst/>
          </a:prstGeom>
        </p:spPr>
      </p:pic>
      <p:pic>
        <p:nvPicPr>
          <p:cNvPr id="5" name="Afbeelding 4">
            <a:extLst>
              <a:ext uri="{FF2B5EF4-FFF2-40B4-BE49-F238E27FC236}">
                <a16:creationId xmlns:a16="http://schemas.microsoft.com/office/drawing/2014/main" id="{656A9F49-BB6D-4E8D-9817-B2F8D099C663}"/>
              </a:ext>
            </a:extLst>
          </p:cNvPr>
          <p:cNvPicPr>
            <a:picLocks noChangeAspect="1"/>
          </p:cNvPicPr>
          <p:nvPr/>
        </p:nvPicPr>
        <p:blipFill>
          <a:blip r:embed="rId3"/>
          <a:stretch>
            <a:fillRect/>
          </a:stretch>
        </p:blipFill>
        <p:spPr>
          <a:xfrm>
            <a:off x="397263" y="970031"/>
            <a:ext cx="577880" cy="552478"/>
          </a:xfrm>
          <a:prstGeom prst="rect">
            <a:avLst/>
          </a:prstGeom>
        </p:spPr>
      </p:pic>
    </p:spTree>
    <p:extLst>
      <p:ext uri="{BB962C8B-B14F-4D97-AF65-F5344CB8AC3E}">
        <p14:creationId xmlns:p14="http://schemas.microsoft.com/office/powerpoint/2010/main" val="40510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6733" y="1788674"/>
            <a:ext cx="8485508" cy="2899867"/>
          </a:xfrm>
        </p:spPr>
        <p:txBody>
          <a:bodyPr anchor="ctr">
            <a:normAutofit/>
          </a:bodyPr>
          <a:lstStyle/>
          <a:p>
            <a:r>
              <a:rPr lang="nl-NL" dirty="0"/>
              <a:t>Actualiteit </a:t>
            </a:r>
          </a:p>
        </p:txBody>
      </p:sp>
      <p:sp>
        <p:nvSpPr>
          <p:cNvPr id="3" name="Tijdelijke aanduiding voor inhoud 2">
            <a:extLst>
              <a:ext uri="{FF2B5EF4-FFF2-40B4-BE49-F238E27FC236}">
                <a16:creationId xmlns:a16="http://schemas.microsoft.com/office/drawing/2014/main" id="{69E2DEAC-4BB2-400C-A79F-6C1976228B27}"/>
              </a:ext>
            </a:extLst>
          </p:cNvPr>
          <p:cNvSpPr>
            <a:spLocks noGrp="1"/>
          </p:cNvSpPr>
          <p:nvPr>
            <p:ph type="body" sz="half" idx="17"/>
          </p:nvPr>
        </p:nvSpPr>
        <p:spPr>
          <a:xfrm>
            <a:off x="3390899" y="4274531"/>
            <a:ext cx="5651501" cy="828019"/>
          </a:xfrm>
        </p:spPr>
        <p:txBody>
          <a:bodyPr>
            <a:noAutofit/>
          </a:bodyPr>
          <a:lstStyle/>
          <a:p>
            <a:r>
              <a:rPr lang="nl-NL" sz="2400" i="1" dirty="0"/>
              <a:t>‘Waarom aandacht voor deze groep?’</a:t>
            </a:r>
          </a:p>
        </p:txBody>
      </p:sp>
    </p:spTree>
    <p:extLst>
      <p:ext uri="{BB962C8B-B14F-4D97-AF65-F5344CB8AC3E}">
        <p14:creationId xmlns:p14="http://schemas.microsoft.com/office/powerpoint/2010/main" val="510258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A673C4D-7391-4681-8101-AAD6114C64D2}"/>
              </a:ext>
            </a:extLst>
          </p:cNvPr>
          <p:cNvSpPr>
            <a:spLocks noGrp="1"/>
          </p:cNvSpPr>
          <p:nvPr>
            <p:ph type="pic" sz="quarter" idx="13"/>
          </p:nvPr>
        </p:nvSpPr>
        <p:spPr/>
      </p:sp>
      <p:pic>
        <p:nvPicPr>
          <p:cNvPr id="3" name="Tijdelijke aanduiding voor inhoud 3"/>
          <p:cNvPicPr>
            <a:picLocks noChangeAspect="1"/>
          </p:cNvPicPr>
          <p:nvPr/>
        </p:nvPicPr>
        <p:blipFill rotWithShape="1">
          <a:blip r:embed="rId2" cstate="email">
            <a:extLst>
              <a:ext uri="{28A0092B-C50C-407E-A947-70E740481C1C}">
                <a14:useLocalDpi xmlns:a14="http://schemas.microsoft.com/office/drawing/2010/main"/>
              </a:ext>
            </a:extLst>
          </a:blip>
          <a:srcRect r="-3042"/>
          <a:stretch/>
        </p:blipFill>
        <p:spPr>
          <a:xfrm>
            <a:off x="671049" y="587884"/>
            <a:ext cx="8793626" cy="4979014"/>
          </a:xfrm>
          <a:prstGeom prst="rect">
            <a:avLst/>
          </a:prstGeom>
        </p:spPr>
      </p:pic>
      <p:sp>
        <p:nvSpPr>
          <p:cNvPr id="4" name="Tekstvak 3"/>
          <p:cNvSpPr txBox="1"/>
          <p:nvPr/>
        </p:nvSpPr>
        <p:spPr>
          <a:xfrm>
            <a:off x="7174675" y="2290483"/>
            <a:ext cx="3095290" cy="1138517"/>
          </a:xfrm>
          <a:prstGeom prst="rect">
            <a:avLst/>
          </a:prstGeom>
          <a:solidFill>
            <a:schemeClr val="bg2"/>
          </a:solidFill>
          <a:ln>
            <a:solidFill>
              <a:schemeClr val="tx1"/>
            </a:solidFill>
          </a:ln>
        </p:spPr>
        <p:txBody>
          <a:bodyPr wrap="square" rtlCol="0">
            <a:spAutoFit/>
          </a:bodyPr>
          <a:lstStyle/>
          <a:p>
            <a:pPr algn="ctr"/>
            <a:r>
              <a:rPr lang="nl-NL" sz="3399" dirty="0">
                <a:latin typeface="+mj-lt"/>
                <a:ea typeface="+mj-ea"/>
                <a:cs typeface="+mj-cs"/>
              </a:rPr>
              <a:t>maak een woord van 20</a:t>
            </a:r>
          </a:p>
        </p:txBody>
      </p:sp>
      <p:pic>
        <p:nvPicPr>
          <p:cNvPr id="5" name="Afbeelding 4">
            <a:extLst>
              <a:ext uri="{FF2B5EF4-FFF2-40B4-BE49-F238E27FC236}">
                <a16:creationId xmlns:a16="http://schemas.microsoft.com/office/drawing/2014/main" id="{5232E097-853D-45B6-A8A3-AADC6CAEA6DD}"/>
              </a:ext>
            </a:extLst>
          </p:cNvPr>
          <p:cNvPicPr>
            <a:picLocks noChangeAspect="1"/>
          </p:cNvPicPr>
          <p:nvPr/>
        </p:nvPicPr>
        <p:blipFill>
          <a:blip r:embed="rId3"/>
          <a:stretch>
            <a:fillRect/>
          </a:stretch>
        </p:blipFill>
        <p:spPr>
          <a:xfrm>
            <a:off x="5001881" y="6101701"/>
            <a:ext cx="577880" cy="552478"/>
          </a:xfrm>
          <a:prstGeom prst="rect">
            <a:avLst/>
          </a:prstGeom>
        </p:spPr>
      </p:pic>
    </p:spTree>
    <p:extLst>
      <p:ext uri="{BB962C8B-B14F-4D97-AF65-F5344CB8AC3E}">
        <p14:creationId xmlns:p14="http://schemas.microsoft.com/office/powerpoint/2010/main" val="34795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05834" y="917692"/>
            <a:ext cx="10601387" cy="29700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type="body" orient="vert" idx="1"/>
          </p:nvPr>
        </p:nvSpPr>
        <p:spPr/>
        <p:txBody>
          <a:bodyPr/>
          <a:lstStyle/>
          <a:p>
            <a:pPr marL="0" indent="0">
              <a:buNone/>
            </a:pPr>
            <a:r>
              <a:rPr lang="nl-NL" dirty="0"/>
              <a:t> </a:t>
            </a:r>
          </a:p>
        </p:txBody>
      </p:sp>
      <p:sp>
        <p:nvSpPr>
          <p:cNvPr id="4" name="Tekstvak 3"/>
          <p:cNvSpPr txBox="1"/>
          <p:nvPr/>
        </p:nvSpPr>
        <p:spPr>
          <a:xfrm>
            <a:off x="838200" y="4239813"/>
            <a:ext cx="4868328" cy="876907"/>
          </a:xfrm>
          <a:prstGeom prst="rect">
            <a:avLst/>
          </a:prstGeom>
          <a:solidFill>
            <a:schemeClr val="bg2"/>
          </a:solidFill>
          <a:ln>
            <a:solidFill>
              <a:schemeClr val="tx1"/>
            </a:solidFill>
          </a:ln>
        </p:spPr>
        <p:txBody>
          <a:bodyPr wrap="square" rtlCol="0">
            <a:spAutoFit/>
          </a:bodyPr>
          <a:lstStyle/>
          <a:p>
            <a:r>
              <a:rPr lang="nl-NL" sz="2549" dirty="0">
                <a:latin typeface="+mj-lt"/>
                <a:ea typeface="+mj-ea"/>
                <a:cs typeface="+mj-cs"/>
              </a:rPr>
              <a:t>Wat is een magisch vierkant?</a:t>
            </a:r>
          </a:p>
          <a:p>
            <a:r>
              <a:rPr lang="nl-NL" sz="2549" dirty="0">
                <a:latin typeface="+mj-lt"/>
                <a:ea typeface="+mj-ea"/>
                <a:cs typeface="+mj-cs"/>
              </a:rPr>
              <a:t>Maak er zelf één van 4 bij 4 </a:t>
            </a:r>
          </a:p>
        </p:txBody>
      </p:sp>
      <p:pic>
        <p:nvPicPr>
          <p:cNvPr id="5" name="Afbeelding 4">
            <a:extLst>
              <a:ext uri="{FF2B5EF4-FFF2-40B4-BE49-F238E27FC236}">
                <a16:creationId xmlns:a16="http://schemas.microsoft.com/office/drawing/2014/main" id="{3EF29FDA-E04E-469A-85BE-31D982F077E5}"/>
              </a:ext>
            </a:extLst>
          </p:cNvPr>
          <p:cNvPicPr>
            <a:picLocks noChangeAspect="1"/>
          </p:cNvPicPr>
          <p:nvPr/>
        </p:nvPicPr>
        <p:blipFill>
          <a:blip r:embed="rId4"/>
          <a:stretch>
            <a:fillRect/>
          </a:stretch>
        </p:blipFill>
        <p:spPr>
          <a:xfrm>
            <a:off x="11497226" y="1141081"/>
            <a:ext cx="577880" cy="552478"/>
          </a:xfrm>
          <a:prstGeom prst="rect">
            <a:avLst/>
          </a:prstGeom>
        </p:spPr>
      </p:pic>
    </p:spTree>
    <p:extLst>
      <p:ext uri="{BB962C8B-B14F-4D97-AF65-F5344CB8AC3E}">
        <p14:creationId xmlns:p14="http://schemas.microsoft.com/office/powerpoint/2010/main" val="17665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a00c467-a99a-4a7a-aaab-92ae88eb7845@EURPRD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965449"/>
            <a:ext cx="7719587" cy="578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p:cNvPicPr>
            <a:picLocks noChangeAspect="1"/>
          </p:cNvPicPr>
          <p:nvPr/>
        </p:nvPicPr>
        <p:blipFill>
          <a:blip r:embed="rId3"/>
          <a:stretch>
            <a:fillRect/>
          </a:stretch>
        </p:blipFill>
        <p:spPr>
          <a:xfrm>
            <a:off x="4039212" y="965449"/>
            <a:ext cx="7911488" cy="3995171"/>
          </a:xfrm>
          <a:prstGeom prst="rect">
            <a:avLst/>
          </a:prstGeom>
          <a:ln>
            <a:solidFill>
              <a:schemeClr val="accent1">
                <a:lumMod val="75000"/>
              </a:schemeClr>
            </a:solidFill>
          </a:ln>
        </p:spPr>
      </p:pic>
      <p:pic>
        <p:nvPicPr>
          <p:cNvPr id="6" name="Afbeelding 5">
            <a:extLst>
              <a:ext uri="{FF2B5EF4-FFF2-40B4-BE49-F238E27FC236}">
                <a16:creationId xmlns:a16="http://schemas.microsoft.com/office/drawing/2014/main" id="{9EC6A8DD-EEAB-41CC-BC4B-8C925C460499}"/>
              </a:ext>
            </a:extLst>
          </p:cNvPr>
          <p:cNvPicPr>
            <a:picLocks noChangeAspect="1"/>
          </p:cNvPicPr>
          <p:nvPr/>
        </p:nvPicPr>
        <p:blipFill>
          <a:blip r:embed="rId4"/>
          <a:stretch>
            <a:fillRect/>
          </a:stretch>
        </p:blipFill>
        <p:spPr>
          <a:xfrm>
            <a:off x="11372820" y="6067411"/>
            <a:ext cx="577880" cy="552478"/>
          </a:xfrm>
          <a:prstGeom prst="rect">
            <a:avLst/>
          </a:prstGeom>
        </p:spPr>
      </p:pic>
      <p:cxnSp>
        <p:nvCxnSpPr>
          <p:cNvPr id="3" name="Rechte verbindingslijn 2">
            <a:extLst>
              <a:ext uri="{FF2B5EF4-FFF2-40B4-BE49-F238E27FC236}">
                <a16:creationId xmlns:a16="http://schemas.microsoft.com/office/drawing/2014/main" id="{F635E68E-7DA6-45A5-94D8-B6062BEEE371}"/>
              </a:ext>
            </a:extLst>
          </p:cNvPr>
          <p:cNvCxnSpPr>
            <a:cxnSpLocks/>
          </p:cNvCxnSpPr>
          <p:nvPr/>
        </p:nvCxnSpPr>
        <p:spPr>
          <a:xfrm>
            <a:off x="5943600" y="2640330"/>
            <a:ext cx="0" cy="78867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82F99283-4872-4885-A080-2DF64DB5E635}"/>
              </a:ext>
            </a:extLst>
          </p:cNvPr>
          <p:cNvCxnSpPr/>
          <p:nvPr/>
        </p:nvCxnSpPr>
        <p:spPr>
          <a:xfrm>
            <a:off x="5943600" y="2640330"/>
            <a:ext cx="1223010"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1F23A6DC-AD41-474B-B67A-4EC2B49D14EA}"/>
              </a:ext>
            </a:extLst>
          </p:cNvPr>
          <p:cNvCxnSpPr/>
          <p:nvPr/>
        </p:nvCxnSpPr>
        <p:spPr>
          <a:xfrm>
            <a:off x="5943600" y="3429000"/>
            <a:ext cx="1223010"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865D4426-430B-4B74-99B0-151E497CF8AF}"/>
              </a:ext>
            </a:extLst>
          </p:cNvPr>
          <p:cNvCxnSpPr/>
          <p:nvPr/>
        </p:nvCxnSpPr>
        <p:spPr>
          <a:xfrm>
            <a:off x="7166610" y="2640330"/>
            <a:ext cx="0" cy="78867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46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10298DA3-5668-48D1-9630-08C32CDDB953}"/>
              </a:ext>
            </a:extLst>
          </p:cNvPr>
          <p:cNvSpPr>
            <a:spLocks noGrp="1"/>
          </p:cNvSpPr>
          <p:nvPr>
            <p:ph type="body" orient="vert" idx="1"/>
          </p:nvPr>
        </p:nvSpPr>
        <p:spPr>
          <a:xfrm rot="16200000">
            <a:off x="5137685" y="-4709593"/>
            <a:ext cx="1797908" cy="11516195"/>
          </a:xfrm>
        </p:spPr>
        <p:txBody>
          <a:bodyPr/>
          <a:lstStyle/>
          <a:p>
            <a:r>
              <a:rPr lang="nl-NL" sz="4400" b="1" dirty="0">
                <a:solidFill>
                  <a:schemeClr val="tx1"/>
                </a:solidFill>
              </a:rPr>
              <a:t>3b. Vragen toevoegen aan methode of instructie    </a:t>
            </a:r>
          </a:p>
        </p:txBody>
      </p:sp>
      <p:sp>
        <p:nvSpPr>
          <p:cNvPr id="5" name="Tekstvak 4">
            <a:extLst>
              <a:ext uri="{FF2B5EF4-FFF2-40B4-BE49-F238E27FC236}">
                <a16:creationId xmlns:a16="http://schemas.microsoft.com/office/drawing/2014/main" id="{5851CD66-EF04-472C-A17F-85C95CE81675}"/>
              </a:ext>
            </a:extLst>
          </p:cNvPr>
          <p:cNvSpPr txBox="1"/>
          <p:nvPr/>
        </p:nvSpPr>
        <p:spPr>
          <a:xfrm>
            <a:off x="770686" y="2040726"/>
            <a:ext cx="10044099" cy="3538405"/>
          </a:xfrm>
          <a:prstGeom prst="rect">
            <a:avLst/>
          </a:prstGeom>
          <a:solidFill>
            <a:schemeClr val="bg2"/>
          </a:solidFill>
          <a:ln>
            <a:solidFill>
              <a:schemeClr val="accent1"/>
            </a:solidFill>
          </a:ln>
        </p:spPr>
        <p:txBody>
          <a:bodyPr wrap="square" rtlCol="0">
            <a:spAutoFit/>
          </a:bodyPr>
          <a:lstStyle/>
          <a:p>
            <a:pPr marL="285693" indent="-285693">
              <a:buFont typeface="Arial" panose="020B0604020202020204" pitchFamily="34" charset="0"/>
              <a:buChar char="•"/>
            </a:pPr>
            <a:endParaRPr lang="nl-NL" sz="2799" dirty="0">
              <a:latin typeface="Arial" panose="020B0604020202020204" pitchFamily="34" charset="0"/>
              <a:cs typeface="Arial" panose="020B0604020202020204" pitchFamily="34" charset="0"/>
            </a:endParaRP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Is het altijd zo dat?</a:t>
            </a: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Bedenk een ideale…</a:t>
            </a: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Wat zou er gebeuren als…</a:t>
            </a: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Hoe kan het dat…</a:t>
            </a: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Stel je voor dat…</a:t>
            </a:r>
          </a:p>
          <a:p>
            <a:pPr marL="285693" indent="-285693">
              <a:buFont typeface="Arial" panose="020B0604020202020204" pitchFamily="34" charset="0"/>
              <a:buChar char="•"/>
            </a:pPr>
            <a:r>
              <a:rPr lang="nl-NL" sz="2799" i="1" dirty="0">
                <a:latin typeface="Arial" panose="020B0604020202020204" pitchFamily="34" charset="0"/>
                <a:cs typeface="Arial" panose="020B0604020202020204" pitchFamily="34" charset="0"/>
              </a:rPr>
              <a:t>Kun je een voorbeeld bedenken waarbij het niet zo is?</a:t>
            </a:r>
          </a:p>
          <a:p>
            <a:r>
              <a:rPr lang="nl-NL" sz="2799" dirty="0">
                <a:latin typeface="Arial" panose="020B0604020202020204" pitchFamily="34" charset="0"/>
                <a:cs typeface="Arial" panose="020B0604020202020204" pitchFamily="34" charset="0"/>
              </a:rPr>
              <a:t> </a:t>
            </a:r>
          </a:p>
        </p:txBody>
      </p:sp>
      <p:pic>
        <p:nvPicPr>
          <p:cNvPr id="4" name="Afbeelding 3">
            <a:extLst>
              <a:ext uri="{FF2B5EF4-FFF2-40B4-BE49-F238E27FC236}">
                <a16:creationId xmlns:a16="http://schemas.microsoft.com/office/drawing/2014/main" id="{F1207366-D084-42A9-A7A5-4D0F402456E4}"/>
              </a:ext>
            </a:extLst>
          </p:cNvPr>
          <p:cNvPicPr>
            <a:picLocks noChangeAspect="1"/>
          </p:cNvPicPr>
          <p:nvPr/>
        </p:nvPicPr>
        <p:blipFill>
          <a:blip r:embed="rId2"/>
          <a:stretch>
            <a:fillRect/>
          </a:stretch>
        </p:blipFill>
        <p:spPr>
          <a:xfrm>
            <a:off x="1783700" y="6055981"/>
            <a:ext cx="577880" cy="552478"/>
          </a:xfrm>
          <a:prstGeom prst="rect">
            <a:avLst/>
          </a:prstGeom>
        </p:spPr>
      </p:pic>
    </p:spTree>
    <p:extLst>
      <p:ext uri="{BB962C8B-B14F-4D97-AF65-F5344CB8AC3E}">
        <p14:creationId xmlns:p14="http://schemas.microsoft.com/office/powerpoint/2010/main" val="2884625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erticale tekst 2">
            <a:extLst>
              <a:ext uri="{FF2B5EF4-FFF2-40B4-BE49-F238E27FC236}">
                <a16:creationId xmlns:a16="http://schemas.microsoft.com/office/drawing/2014/main" id="{D8A3AAF0-030B-4FFA-B035-A610A7B511EE}"/>
              </a:ext>
            </a:extLst>
          </p:cNvPr>
          <p:cNvSpPr txBox="1">
            <a:spLocks/>
          </p:cNvSpPr>
          <p:nvPr/>
        </p:nvSpPr>
        <p:spPr>
          <a:xfrm>
            <a:off x="297951" y="1373159"/>
            <a:ext cx="8896849" cy="2971302"/>
          </a:xfrm>
          <a:prstGeom prst="rect">
            <a:avLst/>
          </a:prstGeom>
        </p:spPr>
        <p:txBody>
          <a:bodyPr vert="horz" lIns="91440" tIns="45720" rIns="91440" bIns="45720" rtlCol="0" anchor="t" anchorCtr="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nl-NL" sz="4400" b="1" dirty="0">
                <a:solidFill>
                  <a:schemeClr val="tx1"/>
                </a:solidFill>
              </a:rPr>
              <a:t>4. </a:t>
            </a:r>
            <a:br>
              <a:rPr lang="nl-NL" sz="4400" b="1" dirty="0">
                <a:solidFill>
                  <a:schemeClr val="tx1"/>
                </a:solidFill>
              </a:rPr>
            </a:br>
            <a:r>
              <a:rPr lang="nl-NL" sz="4400" b="1" dirty="0">
                <a:solidFill>
                  <a:schemeClr val="tx1"/>
                </a:solidFill>
              </a:rPr>
              <a:t>Een vast instructiemoment </a:t>
            </a:r>
          </a:p>
        </p:txBody>
      </p:sp>
      <p:pic>
        <p:nvPicPr>
          <p:cNvPr id="6" name="Tijdelijke aanduiding voor inhoud 3">
            <a:extLst>
              <a:ext uri="{FF2B5EF4-FFF2-40B4-BE49-F238E27FC236}">
                <a16:creationId xmlns:a16="http://schemas.microsoft.com/office/drawing/2014/main" id="{56C64DEF-E87A-4395-9A2B-B187E0D49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51" y="2783920"/>
            <a:ext cx="10810240" cy="3729530"/>
          </a:xfrm>
          <a:prstGeom prst="rect">
            <a:avLst/>
          </a:prstGeom>
          <a:noFill/>
          <a:ln>
            <a:solidFill>
              <a:schemeClr val="accent1"/>
            </a:solidFill>
          </a:ln>
        </p:spPr>
      </p:pic>
      <p:cxnSp>
        <p:nvCxnSpPr>
          <p:cNvPr id="3" name="Rechte verbindingslijn 2">
            <a:extLst>
              <a:ext uri="{FF2B5EF4-FFF2-40B4-BE49-F238E27FC236}">
                <a16:creationId xmlns:a16="http://schemas.microsoft.com/office/drawing/2014/main" id="{31A59B9D-B07F-4AF5-9320-98A3FAB2C230}"/>
              </a:ext>
            </a:extLst>
          </p:cNvPr>
          <p:cNvCxnSpPr/>
          <p:nvPr/>
        </p:nvCxnSpPr>
        <p:spPr>
          <a:xfrm>
            <a:off x="605790" y="5109210"/>
            <a:ext cx="549021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DB5F2B22-3CE2-4DB1-98FA-381AA74DD5BF}"/>
              </a:ext>
            </a:extLst>
          </p:cNvPr>
          <p:cNvPicPr>
            <a:picLocks noChangeAspect="1"/>
          </p:cNvPicPr>
          <p:nvPr/>
        </p:nvPicPr>
        <p:blipFill>
          <a:blip r:embed="rId4"/>
          <a:stretch>
            <a:fillRect/>
          </a:stretch>
        </p:blipFill>
        <p:spPr>
          <a:xfrm>
            <a:off x="1097900" y="1379681"/>
            <a:ext cx="577880" cy="552478"/>
          </a:xfrm>
          <a:prstGeom prst="rect">
            <a:avLst/>
          </a:prstGeom>
        </p:spPr>
      </p:pic>
    </p:spTree>
    <p:extLst>
      <p:ext uri="{BB962C8B-B14F-4D97-AF65-F5344CB8AC3E}">
        <p14:creationId xmlns:p14="http://schemas.microsoft.com/office/powerpoint/2010/main" val="965494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34925"/>
            <a:ext cx="10515600" cy="1325563"/>
          </a:xfrm>
        </p:spPr>
        <p:txBody>
          <a:bodyPr anchor="ctr">
            <a:normAutofit/>
          </a:bodyPr>
          <a:lstStyle/>
          <a:p>
            <a:r>
              <a:rPr lang="nl-NL" dirty="0"/>
              <a:t>Invulling instructiemoment </a:t>
            </a:r>
          </a:p>
        </p:txBody>
      </p:sp>
      <p:graphicFrame>
        <p:nvGraphicFramePr>
          <p:cNvPr id="6" name="Tijdelijke aanduiding voor inhoud 2">
            <a:extLst>
              <a:ext uri="{FF2B5EF4-FFF2-40B4-BE49-F238E27FC236}">
                <a16:creationId xmlns:a16="http://schemas.microsoft.com/office/drawing/2014/main" id="{BCD86947-D2B0-4382-9CF9-ED84C65554EB}"/>
              </a:ext>
            </a:extLst>
          </p:cNvPr>
          <p:cNvGraphicFramePr>
            <a:graphicFrameLocks noGrp="1"/>
          </p:cNvGraphicFramePr>
          <p:nvPr>
            <p:ph idx="1"/>
            <p:extLst>
              <p:ext uri="{D42A27DB-BD31-4B8C-83A1-F6EECF244321}">
                <p14:modId xmlns:p14="http://schemas.microsoft.com/office/powerpoint/2010/main" val="1647965640"/>
              </p:ext>
            </p:extLst>
          </p:nvPr>
        </p:nvGraphicFramePr>
        <p:xfrm>
          <a:off x="330200" y="1360488"/>
          <a:ext cx="11531600" cy="5083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56380C73-71F2-4AA9-B79E-043C3ECF0EAD}"/>
              </a:ext>
            </a:extLst>
          </p:cNvPr>
          <p:cNvPicPr>
            <a:picLocks noChangeAspect="1"/>
          </p:cNvPicPr>
          <p:nvPr/>
        </p:nvPicPr>
        <p:blipFill>
          <a:blip r:embed="rId8"/>
          <a:stretch>
            <a:fillRect/>
          </a:stretch>
        </p:blipFill>
        <p:spPr>
          <a:xfrm>
            <a:off x="9590390" y="421468"/>
            <a:ext cx="577880" cy="552478"/>
          </a:xfrm>
          <a:prstGeom prst="rect">
            <a:avLst/>
          </a:prstGeom>
        </p:spPr>
      </p:pic>
    </p:spTree>
    <p:extLst>
      <p:ext uri="{BB962C8B-B14F-4D97-AF65-F5344CB8AC3E}">
        <p14:creationId xmlns:p14="http://schemas.microsoft.com/office/powerpoint/2010/main" val="651325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43620" y="439780"/>
            <a:ext cx="9500243" cy="1055257"/>
          </a:xfrm>
        </p:spPr>
        <p:txBody>
          <a:bodyPr anchor="ctr">
            <a:normAutofit/>
          </a:bodyPr>
          <a:lstStyle/>
          <a:p>
            <a:r>
              <a:rPr lang="nl-NL" dirty="0"/>
              <a:t>Dressed-up-problems</a:t>
            </a:r>
          </a:p>
        </p:txBody>
      </p:sp>
      <p:sp>
        <p:nvSpPr>
          <p:cNvPr id="12" name="Vertical Text Placeholder 2">
            <a:extLst>
              <a:ext uri="{FF2B5EF4-FFF2-40B4-BE49-F238E27FC236}">
                <a16:creationId xmlns:a16="http://schemas.microsoft.com/office/drawing/2014/main" id="{8439AA3D-D6B4-4020-99E6-0C3CCF07EE6A}"/>
              </a:ext>
            </a:extLst>
          </p:cNvPr>
          <p:cNvSpPr>
            <a:spLocks noGrp="1"/>
          </p:cNvSpPr>
          <p:nvPr>
            <p:ph type="body" orient="vert" idx="1"/>
          </p:nvPr>
        </p:nvSpPr>
        <p:spPr>
          <a:xfrm>
            <a:off x="9555892" y="1825625"/>
            <a:ext cx="1797908" cy="4124325"/>
          </a:xfrm>
        </p:spPr>
        <p:txBody>
          <a:bodyPr/>
          <a:lstStyle/>
          <a:p>
            <a:endParaRPr lang="en-US"/>
          </a:p>
        </p:txBody>
      </p:sp>
      <p:pic>
        <p:nvPicPr>
          <p:cNvPr id="3" name="Tijdelijke aanduiding voor inhoud 3"/>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163884" y="1495037"/>
            <a:ext cx="10859716" cy="5239814"/>
          </a:xfrm>
          <a:prstGeom prst="rect">
            <a:avLst/>
          </a:prstGeom>
          <a:noFill/>
          <a:ln>
            <a:solidFill>
              <a:schemeClr val="accent1"/>
            </a:solidFill>
          </a:ln>
        </p:spPr>
      </p:pic>
    </p:spTree>
    <p:extLst>
      <p:ext uri="{BB962C8B-B14F-4D97-AF65-F5344CB8AC3E}">
        <p14:creationId xmlns:p14="http://schemas.microsoft.com/office/powerpoint/2010/main" val="57564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4899" y="557428"/>
            <a:ext cx="9500243" cy="1055257"/>
          </a:xfrm>
        </p:spPr>
        <p:txBody>
          <a:bodyPr anchor="ctr">
            <a:normAutofit/>
          </a:bodyPr>
          <a:lstStyle/>
          <a:p>
            <a:r>
              <a:rPr lang="nl-NL" sz="4100" dirty="0"/>
              <a:t>Taal van de methode begrijpen</a:t>
            </a:r>
          </a:p>
        </p:txBody>
      </p:sp>
      <p:sp>
        <p:nvSpPr>
          <p:cNvPr id="3" name="Tijdelijke aanduiding voor inhoud 2"/>
          <p:cNvSpPr>
            <a:spLocks noGrp="1"/>
          </p:cNvSpPr>
          <p:nvPr>
            <p:ph type="body" orient="vert" idx="1"/>
          </p:nvPr>
        </p:nvSpPr>
        <p:spPr>
          <a:xfrm>
            <a:off x="9555892" y="1825625"/>
            <a:ext cx="1797908" cy="4124325"/>
          </a:xfrm>
        </p:spPr>
        <p:txBody>
          <a:bodyPr>
            <a:normAutofit/>
          </a:bodyPr>
          <a:lstStyle/>
          <a:p>
            <a:endParaRPr lang="nl-NL"/>
          </a:p>
          <a:p>
            <a:endParaRPr lang="nl-NL"/>
          </a:p>
        </p:txBody>
      </p:sp>
      <p:pic>
        <p:nvPicPr>
          <p:cNvPr id="4" name="Afbeelding 3"/>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230432" y="1930400"/>
            <a:ext cx="11219106" cy="3842543"/>
          </a:xfrm>
          <a:prstGeom prst="rect">
            <a:avLst/>
          </a:prstGeom>
          <a:noFill/>
        </p:spPr>
      </p:pic>
    </p:spTree>
    <p:extLst>
      <p:ext uri="{BB962C8B-B14F-4D97-AF65-F5344CB8AC3E}">
        <p14:creationId xmlns:p14="http://schemas.microsoft.com/office/powerpoint/2010/main" val="1407823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6799" y="483031"/>
            <a:ext cx="9500243" cy="1055257"/>
          </a:xfrm>
        </p:spPr>
        <p:txBody>
          <a:bodyPr>
            <a:normAutofit fontScale="90000"/>
          </a:bodyPr>
          <a:lstStyle/>
          <a:p>
            <a:r>
              <a:rPr lang="nl-NL" dirty="0"/>
              <a:t>Uitdaging: Verrijken </a:t>
            </a:r>
            <a:br>
              <a:rPr lang="nl-NL" dirty="0"/>
            </a:br>
            <a:endParaRPr lang="nl-NL" dirty="0"/>
          </a:p>
        </p:txBody>
      </p:sp>
      <p:pic>
        <p:nvPicPr>
          <p:cNvPr id="3076" name="Picture 4" descr="Rekenposter 1X (A2-formaat)">
            <a:extLst>
              <a:ext uri="{FF2B5EF4-FFF2-40B4-BE49-F238E27FC236}">
                <a16:creationId xmlns:a16="http://schemas.microsoft.com/office/drawing/2014/main" id="{6F7C1CD2-9403-4C54-AC69-34F21DEC53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48" b="23333"/>
          <a:stretch/>
        </p:blipFill>
        <p:spPr bwMode="auto">
          <a:xfrm>
            <a:off x="1980558" y="1186408"/>
            <a:ext cx="7496175" cy="530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516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079500" y="708323"/>
            <a:ext cx="10523538" cy="1325563"/>
          </a:xfrm>
        </p:spPr>
        <p:txBody>
          <a:bodyPr>
            <a:normAutofit/>
          </a:bodyPr>
          <a:lstStyle/>
          <a:p>
            <a:r>
              <a:rPr lang="nl-NL" dirty="0"/>
              <a:t>Uitdaging: Maken of creëren: </a:t>
            </a:r>
            <a:br>
              <a:rPr lang="nl-NL" dirty="0"/>
            </a:br>
            <a:endParaRPr lang="nl-NL" dirty="0"/>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1405" y="1761475"/>
            <a:ext cx="3440075" cy="4586767"/>
          </a:xfrm>
          <a:prstGeom prst="rect">
            <a:avLst/>
          </a:prstGeom>
        </p:spPr>
      </p:pic>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7514" y="2045643"/>
            <a:ext cx="4911881" cy="3683910"/>
          </a:xfrm>
          <a:prstGeom prst="rect">
            <a:avLst/>
          </a:prstGeom>
        </p:spPr>
      </p:pic>
    </p:spTree>
    <p:extLst>
      <p:ext uri="{BB962C8B-B14F-4D97-AF65-F5344CB8AC3E}">
        <p14:creationId xmlns:p14="http://schemas.microsoft.com/office/powerpoint/2010/main" val="41976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647700" y="1825624"/>
            <a:ext cx="3943662" cy="1846965"/>
          </a:xfrm>
        </p:spPr>
        <p:txBody>
          <a:bodyPr anchor="t">
            <a:normAutofit/>
          </a:bodyPr>
          <a:lstStyle/>
          <a:p>
            <a:r>
              <a:rPr lang="nl-NL" sz="3400" dirty="0"/>
              <a:t>Actualiteit (1)</a:t>
            </a:r>
            <a:br>
              <a:rPr lang="nl-NL" sz="3400" dirty="0"/>
            </a:br>
            <a:r>
              <a:rPr lang="nl-NL" sz="3400" dirty="0"/>
              <a:t>Inspectie van het Onderwijs  </a:t>
            </a:r>
          </a:p>
        </p:txBody>
      </p:sp>
      <p:sp>
        <p:nvSpPr>
          <p:cNvPr id="2" name="Tijdelijke aanduiding voor inhoud 1">
            <a:extLst>
              <a:ext uri="{FF2B5EF4-FFF2-40B4-BE49-F238E27FC236}">
                <a16:creationId xmlns:a16="http://schemas.microsoft.com/office/drawing/2014/main" id="{9EFA2CE5-2B93-7C48-853E-75C5943D58FF}"/>
              </a:ext>
            </a:extLst>
          </p:cNvPr>
          <p:cNvSpPr>
            <a:spLocks noGrp="1"/>
          </p:cNvSpPr>
          <p:nvPr>
            <p:ph idx="1"/>
          </p:nvPr>
        </p:nvSpPr>
        <p:spPr>
          <a:xfrm>
            <a:off x="5318760" y="1825624"/>
            <a:ext cx="6416040" cy="4031941"/>
          </a:xfrm>
        </p:spPr>
        <p:txBody>
          <a:bodyPr>
            <a:noAutofit/>
          </a:bodyPr>
          <a:lstStyle/>
          <a:p>
            <a:r>
              <a:rPr lang="nl-NL" sz="2800" dirty="0"/>
              <a:t>Het huidige reken- en wiskundeonderwijs daagt (potentieel) hoogpresterende leerlingen onvoldoende uit om tot een hoger niveau te komen. </a:t>
            </a:r>
            <a:br>
              <a:rPr lang="nl-NL" sz="2800" dirty="0"/>
            </a:br>
            <a:endParaRPr lang="nl-NL" sz="2800" dirty="0"/>
          </a:p>
          <a:p>
            <a:r>
              <a:rPr lang="nl-NL" sz="2800" dirty="0"/>
              <a:t>Aanleiding voor dit onderzoek is de daling van het aandeel hoog en excellent presterende leerlingen in rekenen en wiskunde.</a:t>
            </a:r>
          </a:p>
        </p:txBody>
      </p:sp>
      <p:sp>
        <p:nvSpPr>
          <p:cNvPr id="9" name="Text Placeholder 3">
            <a:extLst>
              <a:ext uri="{FF2B5EF4-FFF2-40B4-BE49-F238E27FC236}">
                <a16:creationId xmlns:a16="http://schemas.microsoft.com/office/drawing/2014/main" id="{157AAACC-50B0-437F-9095-39AAD73B5A38}"/>
              </a:ext>
            </a:extLst>
          </p:cNvPr>
          <p:cNvSpPr>
            <a:spLocks noGrp="1"/>
          </p:cNvSpPr>
          <p:nvPr>
            <p:ph type="body" idx="13"/>
          </p:nvPr>
        </p:nvSpPr>
        <p:spPr>
          <a:xfrm>
            <a:off x="647700" y="3689201"/>
            <a:ext cx="4324662" cy="2168364"/>
          </a:xfrm>
        </p:spPr>
        <p:txBody>
          <a:bodyPr>
            <a:noAutofit/>
          </a:bodyPr>
          <a:lstStyle/>
          <a:p>
            <a:r>
              <a:rPr lang="nl-NL" sz="2400" dirty="0"/>
              <a:t>‘Reken- en wiskundeonderwijs aan (potentieel) hoogpresterende leerlingen’</a:t>
            </a:r>
            <a:br>
              <a:rPr lang="nl-NL" sz="2400" dirty="0"/>
            </a:br>
            <a:endParaRPr lang="en-US" sz="2400" dirty="0"/>
          </a:p>
        </p:txBody>
      </p:sp>
      <p:pic>
        <p:nvPicPr>
          <p:cNvPr id="5" name="Afbeelding 4">
            <a:extLst>
              <a:ext uri="{FF2B5EF4-FFF2-40B4-BE49-F238E27FC236}">
                <a16:creationId xmlns:a16="http://schemas.microsoft.com/office/drawing/2014/main" id="{7E28D27E-F7CA-4505-879E-17E8D79898D5}"/>
              </a:ext>
            </a:extLst>
          </p:cNvPr>
          <p:cNvPicPr>
            <a:picLocks noChangeAspect="1"/>
          </p:cNvPicPr>
          <p:nvPr/>
        </p:nvPicPr>
        <p:blipFill>
          <a:blip r:embed="rId2"/>
          <a:stretch>
            <a:fillRect/>
          </a:stretch>
        </p:blipFill>
        <p:spPr>
          <a:xfrm>
            <a:off x="3515981" y="4497144"/>
            <a:ext cx="577880" cy="552478"/>
          </a:xfrm>
          <a:prstGeom prst="rect">
            <a:avLst/>
          </a:prstGeom>
        </p:spPr>
      </p:pic>
    </p:spTree>
    <p:extLst>
      <p:ext uri="{BB962C8B-B14F-4D97-AF65-F5344CB8AC3E}">
        <p14:creationId xmlns:p14="http://schemas.microsoft.com/office/powerpoint/2010/main" val="700815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CEC12F68-A172-49FD-BDC9-1F8EAAEA4E39}"/>
              </a:ext>
            </a:extLst>
          </p:cNvPr>
          <p:cNvPicPr>
            <a:picLocks noGrp="1" noChangeAspect="1"/>
          </p:cNvPicPr>
          <p:nvPr>
            <p:ph type="pic" sz="quarter" idx="13"/>
          </p:nvPr>
        </p:nvPicPr>
        <p:blipFill rotWithShape="1">
          <a:blip r:embed="rId2"/>
          <a:srcRect t="12845" b="13142"/>
          <a:stretch/>
        </p:blipFill>
        <p:spPr>
          <a:xfrm>
            <a:off x="-174640" y="0"/>
            <a:ext cx="12191980" cy="6857990"/>
          </a:xfrm>
          <a:noFill/>
        </p:spPr>
      </p:pic>
      <p:sp>
        <p:nvSpPr>
          <p:cNvPr id="7" name="Tekstvak 6">
            <a:extLst>
              <a:ext uri="{FF2B5EF4-FFF2-40B4-BE49-F238E27FC236}">
                <a16:creationId xmlns:a16="http://schemas.microsoft.com/office/drawing/2014/main" id="{66F4DF84-46BC-46C0-AF6B-997998A9BF74}"/>
              </a:ext>
            </a:extLst>
          </p:cNvPr>
          <p:cNvSpPr txBox="1"/>
          <p:nvPr/>
        </p:nvSpPr>
        <p:spPr>
          <a:xfrm>
            <a:off x="7530957" y="5476126"/>
            <a:ext cx="3390472" cy="646331"/>
          </a:xfrm>
          <a:prstGeom prst="rect">
            <a:avLst/>
          </a:prstGeom>
          <a:noFill/>
        </p:spPr>
        <p:txBody>
          <a:bodyPr wrap="square" rtlCol="0">
            <a:spAutoFit/>
          </a:bodyPr>
          <a:lstStyle/>
          <a:p>
            <a:r>
              <a:rPr lang="nl-NL" dirty="0"/>
              <a:t>https://www.vierkantwinkel.nl/nl/category/wisschriften/</a:t>
            </a:r>
          </a:p>
        </p:txBody>
      </p:sp>
      <p:pic>
        <p:nvPicPr>
          <p:cNvPr id="1026" name="Picture 2">
            <a:extLst>
              <a:ext uri="{FF2B5EF4-FFF2-40B4-BE49-F238E27FC236}">
                <a16:creationId xmlns:a16="http://schemas.microsoft.com/office/drawing/2014/main" id="{324CECA7-C2B0-4921-BCF7-F6CE1DE96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1903" y="2876764"/>
            <a:ext cx="1652534" cy="220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95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837031" y="2188572"/>
            <a:ext cx="4031923" cy="4000505"/>
          </a:xfrm>
          <a:prstGeom prst="rect">
            <a:avLst/>
          </a:prstGeom>
        </p:spPr>
      </p:pic>
      <p:sp>
        <p:nvSpPr>
          <p:cNvPr id="3" name="Titel 2"/>
          <p:cNvSpPr>
            <a:spLocks noGrp="1"/>
          </p:cNvSpPr>
          <p:nvPr>
            <p:ph type="title" idx="4294967295"/>
          </p:nvPr>
        </p:nvSpPr>
        <p:spPr>
          <a:xfrm>
            <a:off x="524117" y="668923"/>
            <a:ext cx="10523538" cy="1325563"/>
          </a:xfrm>
        </p:spPr>
        <p:txBody>
          <a:bodyPr>
            <a:normAutofit fontScale="90000"/>
          </a:bodyPr>
          <a:lstStyle/>
          <a:p>
            <a:r>
              <a:rPr lang="nl-NL" dirty="0"/>
              <a:t>Uitdaging: Complexe domeinoverstijgende opdrachten  </a:t>
            </a:r>
          </a:p>
        </p:txBody>
      </p:sp>
      <p:pic>
        <p:nvPicPr>
          <p:cNvPr id="7" name="Afbeelding 6"/>
          <p:cNvPicPr>
            <a:picLocks noChangeAspect="1"/>
          </p:cNvPicPr>
          <p:nvPr/>
        </p:nvPicPr>
        <p:blipFill>
          <a:blip r:embed="rId3"/>
          <a:stretch>
            <a:fillRect/>
          </a:stretch>
        </p:blipFill>
        <p:spPr>
          <a:xfrm>
            <a:off x="5099574" y="2650659"/>
            <a:ext cx="5948081" cy="3020801"/>
          </a:xfrm>
          <a:prstGeom prst="rect">
            <a:avLst/>
          </a:prstGeom>
        </p:spPr>
      </p:pic>
    </p:spTree>
    <p:extLst>
      <p:ext uri="{BB962C8B-B14F-4D97-AF65-F5344CB8AC3E}">
        <p14:creationId xmlns:p14="http://schemas.microsoft.com/office/powerpoint/2010/main" val="3717160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838200" y="1825624"/>
            <a:ext cx="3943662" cy="1846965"/>
          </a:xfrm>
        </p:spPr>
        <p:txBody>
          <a:bodyPr anchor="t">
            <a:normAutofit/>
          </a:bodyPr>
          <a:lstStyle/>
          <a:p>
            <a:r>
              <a:rPr lang="nl-NL" dirty="0"/>
              <a:t>Leerdoelen </a:t>
            </a:r>
          </a:p>
        </p:txBody>
      </p:sp>
      <p:sp>
        <p:nvSpPr>
          <p:cNvPr id="2" name="Tijdelijke aanduiding voor inhoud 1">
            <a:extLst>
              <a:ext uri="{FF2B5EF4-FFF2-40B4-BE49-F238E27FC236}">
                <a16:creationId xmlns:a16="http://schemas.microsoft.com/office/drawing/2014/main" id="{9EFA2CE5-2B93-7C48-853E-75C5943D58FF}"/>
              </a:ext>
            </a:extLst>
          </p:cNvPr>
          <p:cNvSpPr>
            <a:spLocks noGrp="1"/>
          </p:cNvSpPr>
          <p:nvPr>
            <p:ph idx="1"/>
          </p:nvPr>
        </p:nvSpPr>
        <p:spPr>
          <a:xfrm>
            <a:off x="4937760" y="1231900"/>
            <a:ext cx="7086600" cy="5448300"/>
          </a:xfrm>
        </p:spPr>
        <p:txBody>
          <a:bodyPr>
            <a:normAutofit/>
          </a:bodyPr>
          <a:lstStyle/>
          <a:p>
            <a:pPr marL="342900" indent="-342900">
              <a:buFont typeface="Arial" panose="020B0604020202020204" pitchFamily="34" charset="0"/>
              <a:buChar char="•"/>
            </a:pPr>
            <a:r>
              <a:rPr lang="nl-NL" sz="2400" dirty="0"/>
              <a:t>Kennis opdoen over actuele ontwikkelingen rondom ‘subgroep blauw’;</a:t>
            </a:r>
          </a:p>
          <a:p>
            <a:pPr marL="342900" indent="-342900">
              <a:buFont typeface="Arial" panose="020B0604020202020204" pitchFamily="34" charset="0"/>
              <a:buChar char="•"/>
            </a:pPr>
            <a:r>
              <a:rPr lang="nl-NL" sz="2400" dirty="0"/>
              <a:t>Kennis opdoen over welke leerlingen onder ‘subgroep blauw’ vallen van het protocol ERWD;</a:t>
            </a:r>
          </a:p>
          <a:p>
            <a:pPr marL="342900" indent="-342900">
              <a:buFont typeface="Arial" panose="020B0604020202020204" pitchFamily="34" charset="0"/>
              <a:buChar char="•"/>
            </a:pPr>
            <a:r>
              <a:rPr lang="nl-NL" sz="2400" dirty="0"/>
              <a:t>Kennis opdoen over de onderwijsbehoeften van sterke rekenaars en van de risico’s wanneer deze behoeften niet vervuld worden; </a:t>
            </a:r>
          </a:p>
          <a:p>
            <a:pPr marL="342900" indent="-342900">
              <a:buFont typeface="Arial" panose="020B0604020202020204" pitchFamily="34" charset="0"/>
              <a:buChar char="•"/>
            </a:pPr>
            <a:r>
              <a:rPr lang="nl-NL" sz="2400" dirty="0"/>
              <a:t>Kennis opdoen en ervaren van mogelijke onderwijsaanpassingen voor sterke rekenaars die tijdens de verschillende fasen van een rekenles</a:t>
            </a:r>
            <a:r>
              <a:rPr lang="nl-NL" sz="2400" dirty="0">
                <a:solidFill>
                  <a:srgbClr val="00B0F0"/>
                </a:solidFill>
              </a:rPr>
              <a:t> </a:t>
            </a:r>
            <a:r>
              <a:rPr lang="nl-NL" sz="2400" dirty="0"/>
              <a:t>gerealiseerd kunnen worden.</a:t>
            </a:r>
          </a:p>
        </p:txBody>
      </p:sp>
      <p:pic>
        <p:nvPicPr>
          <p:cNvPr id="3" name="Afbeelding 2">
            <a:extLst>
              <a:ext uri="{FF2B5EF4-FFF2-40B4-BE49-F238E27FC236}">
                <a16:creationId xmlns:a16="http://schemas.microsoft.com/office/drawing/2014/main" id="{9949F159-575B-4B8B-BF77-04FBB533AD81}"/>
              </a:ext>
            </a:extLst>
          </p:cNvPr>
          <p:cNvPicPr>
            <a:picLocks noChangeAspect="1"/>
          </p:cNvPicPr>
          <p:nvPr/>
        </p:nvPicPr>
        <p:blipFill>
          <a:blip r:embed="rId2"/>
          <a:stretch>
            <a:fillRect/>
          </a:stretch>
        </p:blipFill>
        <p:spPr>
          <a:xfrm>
            <a:off x="9784700" y="455281"/>
            <a:ext cx="577880" cy="552478"/>
          </a:xfrm>
          <a:prstGeom prst="rect">
            <a:avLst/>
          </a:prstGeom>
        </p:spPr>
      </p:pic>
    </p:spTree>
    <p:extLst>
      <p:ext uri="{BB962C8B-B14F-4D97-AF65-F5344CB8AC3E}">
        <p14:creationId xmlns:p14="http://schemas.microsoft.com/office/powerpoint/2010/main" val="4190769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5BD2BA6-94D3-A045-BB26-886C87308248}"/>
              </a:ext>
            </a:extLst>
          </p:cNvPr>
          <p:cNvSpPr>
            <a:spLocks noGrp="1"/>
          </p:cNvSpPr>
          <p:nvPr>
            <p:ph type="ctrTitle"/>
          </p:nvPr>
        </p:nvSpPr>
        <p:spPr>
          <a:xfrm>
            <a:off x="5811855" y="3834245"/>
            <a:ext cx="4801211" cy="2253947"/>
          </a:xfrm>
        </p:spPr>
        <p:txBody>
          <a:bodyPr anchor="b">
            <a:normAutofit/>
          </a:bodyPr>
          <a:lstStyle/>
          <a:p>
            <a:pPr algn="ctr"/>
            <a:r>
              <a:rPr lang="nl-NL" sz="2800" b="0" dirty="0"/>
              <a:t>Suzanne Sjoers</a:t>
            </a:r>
            <a:br>
              <a:rPr lang="nl-NL" sz="4100" dirty="0"/>
            </a:br>
            <a:br>
              <a:rPr lang="nl-NL" sz="4100" dirty="0"/>
            </a:br>
            <a:endParaRPr lang="nl-NL" sz="2400" dirty="0"/>
          </a:p>
        </p:txBody>
      </p:sp>
      <p:sp>
        <p:nvSpPr>
          <p:cNvPr id="13" name="Subtitle 3">
            <a:extLst>
              <a:ext uri="{FF2B5EF4-FFF2-40B4-BE49-F238E27FC236}">
                <a16:creationId xmlns:a16="http://schemas.microsoft.com/office/drawing/2014/main" id="{56C5E2A4-3305-4003-B0BD-F7AC9E0ABA28}"/>
              </a:ext>
            </a:extLst>
          </p:cNvPr>
          <p:cNvSpPr>
            <a:spLocks noGrp="1"/>
          </p:cNvSpPr>
          <p:nvPr>
            <p:ph type="subTitle" idx="1"/>
          </p:nvPr>
        </p:nvSpPr>
        <p:spPr>
          <a:xfrm>
            <a:off x="5811856" y="5372519"/>
            <a:ext cx="4801211" cy="846810"/>
          </a:xfrm>
        </p:spPr>
        <p:txBody>
          <a:bodyPr>
            <a:normAutofit/>
          </a:bodyPr>
          <a:lstStyle/>
          <a:p>
            <a:pPr algn="ctr"/>
            <a:r>
              <a:rPr lang="nl-NL" sz="2800" dirty="0"/>
              <a:t>s.sjoers@slo.nl</a:t>
            </a:r>
            <a:endParaRPr lang="en-US" sz="2800" dirty="0"/>
          </a:p>
        </p:txBody>
      </p:sp>
      <p:sp>
        <p:nvSpPr>
          <p:cNvPr id="2" name="Tekstvak 1">
            <a:extLst>
              <a:ext uri="{FF2B5EF4-FFF2-40B4-BE49-F238E27FC236}">
                <a16:creationId xmlns:a16="http://schemas.microsoft.com/office/drawing/2014/main" id="{BFC0BD4A-1110-4BFB-9523-AD0DDDDBA2A6}"/>
              </a:ext>
            </a:extLst>
          </p:cNvPr>
          <p:cNvSpPr txBox="1"/>
          <p:nvPr/>
        </p:nvSpPr>
        <p:spPr>
          <a:xfrm>
            <a:off x="4635500" y="2782669"/>
            <a:ext cx="6959600" cy="646331"/>
          </a:xfrm>
          <a:prstGeom prst="rect">
            <a:avLst/>
          </a:prstGeom>
          <a:noFill/>
        </p:spPr>
        <p:txBody>
          <a:bodyPr wrap="square" rtlCol="0">
            <a:spAutoFit/>
          </a:bodyPr>
          <a:lstStyle/>
          <a:p>
            <a:r>
              <a:rPr lang="nl-NL" sz="3600" dirty="0"/>
              <a:t>Meewerken aan projecten van SLO? </a:t>
            </a:r>
          </a:p>
        </p:txBody>
      </p:sp>
      <p:pic>
        <p:nvPicPr>
          <p:cNvPr id="5" name="Afbeelding 4">
            <a:extLst>
              <a:ext uri="{FF2B5EF4-FFF2-40B4-BE49-F238E27FC236}">
                <a16:creationId xmlns:a16="http://schemas.microsoft.com/office/drawing/2014/main" id="{27A94F26-FBFE-4727-B43F-02FCA2A87EF6}"/>
              </a:ext>
            </a:extLst>
          </p:cNvPr>
          <p:cNvPicPr>
            <a:picLocks noChangeAspect="1"/>
          </p:cNvPicPr>
          <p:nvPr/>
        </p:nvPicPr>
        <p:blipFill>
          <a:blip r:embed="rId2"/>
          <a:stretch>
            <a:fillRect/>
          </a:stretch>
        </p:blipFill>
        <p:spPr>
          <a:xfrm>
            <a:off x="7923520" y="5943090"/>
            <a:ext cx="577880" cy="552478"/>
          </a:xfrm>
          <a:prstGeom prst="rect">
            <a:avLst/>
          </a:prstGeom>
        </p:spPr>
      </p:pic>
    </p:spTree>
    <p:extLst>
      <p:ext uri="{BB962C8B-B14F-4D97-AF65-F5344CB8AC3E}">
        <p14:creationId xmlns:p14="http://schemas.microsoft.com/office/powerpoint/2010/main" val="2948094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838200" y="365125"/>
            <a:ext cx="10515600" cy="1325563"/>
          </a:xfrm>
        </p:spPr>
        <p:txBody>
          <a:bodyPr anchor="ctr">
            <a:normAutofit/>
          </a:bodyPr>
          <a:lstStyle/>
          <a:p>
            <a:r>
              <a:rPr lang="nl-NL" dirty="0"/>
              <a:t>Actualiteit (1) </a:t>
            </a:r>
          </a:p>
        </p:txBody>
      </p:sp>
      <p:pic>
        <p:nvPicPr>
          <p:cNvPr id="2" name="Afbeelding 1" descr="Afbeelding met tafel&#10;&#10;Automatisch gegenereerde beschrijving">
            <a:extLst>
              <a:ext uri="{FF2B5EF4-FFF2-40B4-BE49-F238E27FC236}">
                <a16:creationId xmlns:a16="http://schemas.microsoft.com/office/drawing/2014/main" id="{9E1D58D4-BBD8-40C2-B6F3-5C96957A7A4B}"/>
              </a:ext>
            </a:extLst>
          </p:cNvPr>
          <p:cNvPicPr>
            <a:picLocks noChangeAspect="1"/>
          </p:cNvPicPr>
          <p:nvPr/>
        </p:nvPicPr>
        <p:blipFill>
          <a:blip r:embed="rId2"/>
          <a:stretch>
            <a:fillRect/>
          </a:stretch>
        </p:blipFill>
        <p:spPr>
          <a:xfrm>
            <a:off x="436207" y="2236788"/>
            <a:ext cx="11624385" cy="3894169"/>
          </a:xfrm>
          <a:prstGeom prst="rect">
            <a:avLst/>
          </a:prstGeom>
          <a:noFill/>
        </p:spPr>
      </p:pic>
      <p:sp>
        <p:nvSpPr>
          <p:cNvPr id="3" name="Tekstvak 2">
            <a:extLst>
              <a:ext uri="{FF2B5EF4-FFF2-40B4-BE49-F238E27FC236}">
                <a16:creationId xmlns:a16="http://schemas.microsoft.com/office/drawing/2014/main" id="{EEE7FD1B-52CB-43CB-80C7-BECB4ACE0853}"/>
              </a:ext>
            </a:extLst>
          </p:cNvPr>
          <p:cNvSpPr txBox="1"/>
          <p:nvPr/>
        </p:nvSpPr>
        <p:spPr>
          <a:xfrm>
            <a:off x="6466840" y="490359"/>
            <a:ext cx="5359400" cy="1200329"/>
          </a:xfrm>
          <a:prstGeom prst="rect">
            <a:avLst/>
          </a:prstGeom>
          <a:noFill/>
          <a:ln>
            <a:solidFill>
              <a:schemeClr val="tx1"/>
            </a:solidFill>
          </a:ln>
        </p:spPr>
        <p:txBody>
          <a:bodyPr wrap="square" rtlCol="0">
            <a:spAutoFit/>
          </a:bodyPr>
          <a:lstStyle/>
          <a:p>
            <a:r>
              <a:rPr lang="nl-NL" dirty="0"/>
              <a:t>Bron: Leerlingprestaties in de exacte vakken in groep 6 van het basisonderwijs. Resultaten TIMSS-2019/ M. R. M. Meelissen, E. R. Hamhuis &amp; L. X. F. </a:t>
            </a:r>
            <a:r>
              <a:rPr lang="nl-NL" dirty="0" err="1"/>
              <a:t>Weijn</a:t>
            </a:r>
            <a:r>
              <a:rPr lang="nl-NL" dirty="0"/>
              <a:t> Enschede: Universiteit Twente – 2020.</a:t>
            </a:r>
          </a:p>
        </p:txBody>
      </p:sp>
      <p:pic>
        <p:nvPicPr>
          <p:cNvPr id="5" name="Afbeelding 4">
            <a:extLst>
              <a:ext uri="{FF2B5EF4-FFF2-40B4-BE49-F238E27FC236}">
                <a16:creationId xmlns:a16="http://schemas.microsoft.com/office/drawing/2014/main" id="{25E109D0-985C-4E4E-A7AC-FBBD95DDA7BB}"/>
              </a:ext>
            </a:extLst>
          </p:cNvPr>
          <p:cNvPicPr>
            <a:picLocks noChangeAspect="1"/>
          </p:cNvPicPr>
          <p:nvPr/>
        </p:nvPicPr>
        <p:blipFill>
          <a:blip r:embed="rId3"/>
          <a:stretch>
            <a:fillRect/>
          </a:stretch>
        </p:blipFill>
        <p:spPr>
          <a:xfrm>
            <a:off x="100928" y="3792841"/>
            <a:ext cx="577880" cy="552478"/>
          </a:xfrm>
          <a:prstGeom prst="rect">
            <a:avLst/>
          </a:prstGeom>
        </p:spPr>
      </p:pic>
    </p:spTree>
    <p:extLst>
      <p:ext uri="{BB962C8B-B14F-4D97-AF65-F5344CB8AC3E}">
        <p14:creationId xmlns:p14="http://schemas.microsoft.com/office/powerpoint/2010/main" val="228002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839788" y="1373159"/>
            <a:ext cx="4824412" cy="2971302"/>
          </a:xfrm>
        </p:spPr>
        <p:txBody>
          <a:bodyPr anchor="t">
            <a:normAutofit/>
          </a:bodyPr>
          <a:lstStyle/>
          <a:p>
            <a:r>
              <a:rPr lang="nl-NL" sz="4100" dirty="0"/>
              <a:t>Actualiteit (1)</a:t>
            </a:r>
          </a:p>
        </p:txBody>
      </p:sp>
      <p:sp>
        <p:nvSpPr>
          <p:cNvPr id="11" name="Text Placeholder 2">
            <a:extLst>
              <a:ext uri="{FF2B5EF4-FFF2-40B4-BE49-F238E27FC236}">
                <a16:creationId xmlns:a16="http://schemas.microsoft.com/office/drawing/2014/main" id="{FC8CB549-F9F3-4614-A207-70FF32A107E4}"/>
              </a:ext>
            </a:extLst>
          </p:cNvPr>
          <p:cNvSpPr>
            <a:spLocks noGrp="1"/>
          </p:cNvSpPr>
          <p:nvPr>
            <p:ph type="body" idx="1"/>
          </p:nvPr>
        </p:nvSpPr>
        <p:spPr>
          <a:xfrm>
            <a:off x="546739" y="3169444"/>
            <a:ext cx="6807208" cy="2971302"/>
          </a:xfrm>
        </p:spPr>
        <p:txBody>
          <a:bodyPr>
            <a:normAutofit/>
          </a:bodyPr>
          <a:lstStyle/>
          <a:p>
            <a:r>
              <a:rPr lang="nl-NL" dirty="0"/>
              <a:t>Hoeveel % van de scholen biedt structureel aanvullend aanbod aan &gt; 1S? </a:t>
            </a:r>
          </a:p>
          <a:p>
            <a:endParaRPr lang="nl-NL" dirty="0"/>
          </a:p>
          <a:p>
            <a:r>
              <a:rPr lang="nl-NL" dirty="0"/>
              <a:t>Hoeveel % van de scholen bieden structureel een verdiepende instructie aan?</a:t>
            </a:r>
          </a:p>
          <a:p>
            <a:endParaRPr lang="en-US" dirty="0"/>
          </a:p>
        </p:txBody>
      </p:sp>
      <p:sp>
        <p:nvSpPr>
          <p:cNvPr id="13" name="Text Placeholder 4">
            <a:extLst>
              <a:ext uri="{FF2B5EF4-FFF2-40B4-BE49-F238E27FC236}">
                <a16:creationId xmlns:a16="http://schemas.microsoft.com/office/drawing/2014/main" id="{618CCBE3-A0D8-4BF6-B7A9-38661F6669A3}"/>
              </a:ext>
            </a:extLst>
          </p:cNvPr>
          <p:cNvSpPr>
            <a:spLocks noGrp="1"/>
          </p:cNvSpPr>
          <p:nvPr>
            <p:ph type="body" sz="quarter" idx="3"/>
          </p:nvPr>
        </p:nvSpPr>
        <p:spPr>
          <a:xfrm>
            <a:off x="8241658" y="2185958"/>
            <a:ext cx="3110554" cy="3668741"/>
          </a:xfrm>
        </p:spPr>
        <p:txBody>
          <a:bodyPr>
            <a:normAutofit/>
          </a:bodyPr>
          <a:lstStyle/>
          <a:p>
            <a:r>
              <a:rPr lang="nl-NL" dirty="0"/>
              <a:t>30% </a:t>
            </a:r>
          </a:p>
          <a:p>
            <a:endParaRPr lang="nl-NL" dirty="0"/>
          </a:p>
          <a:p>
            <a:endParaRPr lang="nl-NL" dirty="0"/>
          </a:p>
          <a:p>
            <a:r>
              <a:rPr lang="nl-NL" dirty="0"/>
              <a:t>15% </a:t>
            </a:r>
          </a:p>
          <a:p>
            <a:endParaRPr lang="en-US" dirty="0"/>
          </a:p>
        </p:txBody>
      </p:sp>
      <p:pic>
        <p:nvPicPr>
          <p:cNvPr id="5" name="Afbeelding 4">
            <a:extLst>
              <a:ext uri="{FF2B5EF4-FFF2-40B4-BE49-F238E27FC236}">
                <a16:creationId xmlns:a16="http://schemas.microsoft.com/office/drawing/2014/main" id="{79A1C4BD-69AA-46FD-957A-54AB090E2934}"/>
              </a:ext>
            </a:extLst>
          </p:cNvPr>
          <p:cNvPicPr>
            <a:picLocks noChangeAspect="1"/>
          </p:cNvPicPr>
          <p:nvPr/>
        </p:nvPicPr>
        <p:blipFill>
          <a:blip r:embed="rId3"/>
          <a:stretch>
            <a:fillRect/>
          </a:stretch>
        </p:blipFill>
        <p:spPr>
          <a:xfrm>
            <a:off x="11352212" y="352411"/>
            <a:ext cx="577880" cy="552478"/>
          </a:xfrm>
          <a:prstGeom prst="rect">
            <a:avLst/>
          </a:prstGeom>
        </p:spPr>
      </p:pic>
    </p:spTree>
    <p:extLst>
      <p:ext uri="{BB962C8B-B14F-4D97-AF65-F5344CB8AC3E}">
        <p14:creationId xmlns:p14="http://schemas.microsoft.com/office/powerpoint/2010/main" val="10974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p:nvPr>
        </p:nvSpPr>
        <p:spPr>
          <a:xfrm>
            <a:off x="838199" y="635431"/>
            <a:ext cx="9500243" cy="1055257"/>
          </a:xfrm>
        </p:spPr>
        <p:txBody>
          <a:bodyPr anchor="ctr">
            <a:normAutofit/>
          </a:bodyPr>
          <a:lstStyle/>
          <a:p>
            <a:r>
              <a:rPr lang="nl-NL" sz="4100" dirty="0"/>
              <a:t>Actualiteit (2)  Curriculum.nu</a:t>
            </a:r>
          </a:p>
        </p:txBody>
      </p:sp>
      <p:sp>
        <p:nvSpPr>
          <p:cNvPr id="2" name="Tijdelijke aanduiding voor inhoud 1">
            <a:extLst>
              <a:ext uri="{FF2B5EF4-FFF2-40B4-BE49-F238E27FC236}">
                <a16:creationId xmlns:a16="http://schemas.microsoft.com/office/drawing/2014/main" id="{9EFA2CE5-2B93-7C48-853E-75C5943D58FF}"/>
              </a:ext>
            </a:extLst>
          </p:cNvPr>
          <p:cNvSpPr>
            <a:spLocks noGrp="1"/>
          </p:cNvSpPr>
          <p:nvPr>
            <p:ph type="body" orient="vert" idx="1"/>
          </p:nvPr>
        </p:nvSpPr>
        <p:spPr>
          <a:xfrm rot="16200000">
            <a:off x="3297389" y="-477260"/>
            <a:ext cx="1797908" cy="7812520"/>
          </a:xfrm>
        </p:spPr>
        <p:txBody>
          <a:bodyPr>
            <a:normAutofit/>
          </a:bodyPr>
          <a:lstStyle/>
          <a:p>
            <a:r>
              <a:rPr lang="nl-NL" dirty="0"/>
              <a:t>Visie ontwikkelteam rekenen-wiskunde:</a:t>
            </a:r>
          </a:p>
          <a:p>
            <a:endParaRPr lang="nl-NL" dirty="0"/>
          </a:p>
        </p:txBody>
      </p:sp>
      <p:pic>
        <p:nvPicPr>
          <p:cNvPr id="3" name="Afbeelding 2"/>
          <p:cNvPicPr>
            <a:picLocks noChangeAspect="1"/>
          </p:cNvPicPr>
          <p:nvPr/>
        </p:nvPicPr>
        <p:blipFill rotWithShape="1">
          <a:blip r:embed="rId2"/>
          <a:srcRect l="3288"/>
          <a:stretch/>
        </p:blipFill>
        <p:spPr>
          <a:xfrm>
            <a:off x="123681" y="3429000"/>
            <a:ext cx="11463589" cy="2044700"/>
          </a:xfrm>
          <a:prstGeom prst="rect">
            <a:avLst/>
          </a:prstGeom>
          <a:noFill/>
        </p:spPr>
      </p:pic>
      <p:pic>
        <p:nvPicPr>
          <p:cNvPr id="5" name="Afbeelding 4">
            <a:extLst>
              <a:ext uri="{FF2B5EF4-FFF2-40B4-BE49-F238E27FC236}">
                <a16:creationId xmlns:a16="http://schemas.microsoft.com/office/drawing/2014/main" id="{EA5ABD8A-EC06-40C6-BFFF-D8538009AA85}"/>
              </a:ext>
            </a:extLst>
          </p:cNvPr>
          <p:cNvPicPr>
            <a:picLocks noChangeAspect="1"/>
          </p:cNvPicPr>
          <p:nvPr/>
        </p:nvPicPr>
        <p:blipFill>
          <a:blip r:embed="rId3"/>
          <a:stretch>
            <a:fillRect/>
          </a:stretch>
        </p:blipFill>
        <p:spPr>
          <a:xfrm>
            <a:off x="7691125" y="2530046"/>
            <a:ext cx="577880" cy="552478"/>
          </a:xfrm>
          <a:prstGeom prst="rect">
            <a:avLst/>
          </a:prstGeom>
        </p:spPr>
      </p:pic>
    </p:spTree>
    <p:extLst>
      <p:ext uri="{BB962C8B-B14F-4D97-AF65-F5344CB8AC3E}">
        <p14:creationId xmlns:p14="http://schemas.microsoft.com/office/powerpoint/2010/main" val="725312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24B60-BFD2-434D-B2C6-EFFE1F760123}"/>
              </a:ext>
            </a:extLst>
          </p:cNvPr>
          <p:cNvSpPr>
            <a:spLocks noGrp="1"/>
          </p:cNvSpPr>
          <p:nvPr>
            <p:ph type="title" idx="4294967295"/>
          </p:nvPr>
        </p:nvSpPr>
        <p:spPr>
          <a:xfrm>
            <a:off x="6096000" y="908050"/>
            <a:ext cx="4930775" cy="1149350"/>
          </a:xfrm>
        </p:spPr>
        <p:txBody>
          <a:bodyPr vert="horz" lIns="91440" tIns="45720" rIns="91440" bIns="45720" rtlCol="0" anchor="b">
            <a:normAutofit/>
          </a:bodyPr>
          <a:lstStyle/>
          <a:p>
            <a:r>
              <a:rPr lang="nl-NL" dirty="0"/>
              <a:t>Actualiteit (2)</a:t>
            </a:r>
          </a:p>
        </p:txBody>
      </p:sp>
      <p:sp>
        <p:nvSpPr>
          <p:cNvPr id="12" name="Text Placeholder 2">
            <a:extLst>
              <a:ext uri="{FF2B5EF4-FFF2-40B4-BE49-F238E27FC236}">
                <a16:creationId xmlns:a16="http://schemas.microsoft.com/office/drawing/2014/main" id="{76E6AB96-397E-4994-A676-F160B24D4F7B}"/>
              </a:ext>
            </a:extLst>
          </p:cNvPr>
          <p:cNvSpPr>
            <a:spLocks noGrp="1"/>
          </p:cNvSpPr>
          <p:nvPr>
            <p:ph type="body" sz="half" idx="4294967295"/>
          </p:nvPr>
        </p:nvSpPr>
        <p:spPr>
          <a:xfrm>
            <a:off x="5473701" y="2603500"/>
            <a:ext cx="6426199" cy="3238500"/>
          </a:xfrm>
        </p:spPr>
        <p:txBody>
          <a:bodyPr>
            <a:normAutofit/>
          </a:bodyPr>
          <a:lstStyle/>
          <a:p>
            <a:pPr algn="ctr"/>
            <a:r>
              <a:rPr lang="en-US" i="1" dirty="0">
                <a:solidFill>
                  <a:srgbClr val="151B25"/>
                </a:solidFill>
                <a:latin typeface="Gotham Book" panose="02000604040000020004" pitchFamily="2" charset="-128"/>
                <a:ea typeface="Gotham Book" panose="02000604040000020004" pitchFamily="2" charset="-128"/>
              </a:rPr>
              <a:t>“</a:t>
            </a:r>
            <a:r>
              <a:rPr lang="en-US" i="1" dirty="0" err="1">
                <a:solidFill>
                  <a:srgbClr val="151B25"/>
                </a:solidFill>
                <a:latin typeface="Gotham Book" panose="02000604040000020004" pitchFamily="2" charset="-128"/>
                <a:ea typeface="Gotham Book" panose="02000604040000020004" pitchFamily="2" charset="-128"/>
              </a:rPr>
              <a:t>Dit</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hoogste</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niveau</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ligt</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voor</a:t>
            </a:r>
            <a:r>
              <a:rPr lang="en-US" i="1" dirty="0">
                <a:solidFill>
                  <a:srgbClr val="151B25"/>
                </a:solidFill>
                <a:latin typeface="Gotham Book" panose="02000604040000020004" pitchFamily="2" charset="-128"/>
                <a:ea typeface="Gotham Book" panose="02000604040000020004" pitchFamily="2" charset="-128"/>
              </a:rPr>
              <a:t> </a:t>
            </a:r>
            <a:br>
              <a:rPr lang="en-US" i="1" dirty="0">
                <a:solidFill>
                  <a:srgbClr val="151B25"/>
                </a:solidFill>
                <a:latin typeface="Gotham Book" panose="02000604040000020004" pitchFamily="2" charset="-128"/>
                <a:ea typeface="Gotham Book" panose="02000604040000020004" pitchFamily="2" charset="-128"/>
              </a:rPr>
            </a:br>
            <a:r>
              <a:rPr lang="en-US" i="1" dirty="0" err="1">
                <a:solidFill>
                  <a:srgbClr val="151B25"/>
                </a:solidFill>
                <a:latin typeface="Gotham Book" panose="02000604040000020004" pitchFamily="2" charset="-128"/>
                <a:ea typeface="Gotham Book" panose="02000604040000020004" pitchFamily="2" charset="-128"/>
              </a:rPr>
              <a:t>een</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deel</a:t>
            </a:r>
            <a:r>
              <a:rPr lang="en-US" i="1" dirty="0">
                <a:solidFill>
                  <a:srgbClr val="151B25"/>
                </a:solidFill>
                <a:latin typeface="Gotham Book" panose="02000604040000020004" pitchFamily="2" charset="-128"/>
                <a:ea typeface="Gotham Book" panose="02000604040000020004" pitchFamily="2" charset="-128"/>
              </a:rPr>
              <a:t> van de </a:t>
            </a:r>
            <a:r>
              <a:rPr lang="en-US" i="1" dirty="0" err="1">
                <a:solidFill>
                  <a:srgbClr val="151B25"/>
                </a:solidFill>
                <a:latin typeface="Gotham Book" panose="02000604040000020004" pitchFamily="2" charset="-128"/>
                <a:ea typeface="Gotham Book" panose="02000604040000020004" pitchFamily="2" charset="-128"/>
              </a:rPr>
              <a:t>leerlingen</a:t>
            </a:r>
            <a:r>
              <a:rPr lang="en-US" i="1" dirty="0">
                <a:solidFill>
                  <a:srgbClr val="151B25"/>
                </a:solidFill>
                <a:latin typeface="Gotham Book" panose="02000604040000020004" pitchFamily="2" charset="-128"/>
                <a:ea typeface="Gotham Book" panose="02000604040000020004" pitchFamily="2" charset="-128"/>
              </a:rPr>
              <a:t> </a:t>
            </a:r>
            <a:br>
              <a:rPr lang="en-US" i="1" dirty="0">
                <a:solidFill>
                  <a:srgbClr val="151B25"/>
                </a:solidFill>
                <a:latin typeface="Gotham Book" panose="02000604040000020004" pitchFamily="2" charset="-128"/>
                <a:ea typeface="Gotham Book" panose="02000604040000020004" pitchFamily="2" charset="-128"/>
              </a:rPr>
            </a:br>
            <a:r>
              <a:rPr lang="en-US" i="1" dirty="0">
                <a:solidFill>
                  <a:srgbClr val="151B25"/>
                </a:solidFill>
                <a:latin typeface="Gotham Book" panose="02000604040000020004" pitchFamily="2" charset="-128"/>
                <a:ea typeface="Gotham Book" panose="02000604040000020004" pitchFamily="2" charset="-128"/>
              </a:rPr>
              <a:t>(</a:t>
            </a:r>
            <a:r>
              <a:rPr lang="en-US" i="1" dirty="0" err="1">
                <a:solidFill>
                  <a:srgbClr val="151B25"/>
                </a:solidFill>
                <a:latin typeface="Gotham Book" panose="02000604040000020004" pitchFamily="2" charset="-128"/>
                <a:ea typeface="Gotham Book" panose="02000604040000020004" pitchFamily="2" charset="-128"/>
              </a:rPr>
              <a:t>naar</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schatting</a:t>
            </a:r>
            <a:r>
              <a:rPr lang="en-US" i="1" dirty="0">
                <a:solidFill>
                  <a:srgbClr val="151B25"/>
                </a:solidFill>
                <a:latin typeface="Gotham Book" panose="02000604040000020004" pitchFamily="2" charset="-128"/>
                <a:ea typeface="Gotham Book" panose="02000604040000020004" pitchFamily="2" charset="-128"/>
              </a:rPr>
              <a:t> 20 %) </a:t>
            </a:r>
            <a:br>
              <a:rPr lang="en-US" i="1" dirty="0">
                <a:solidFill>
                  <a:srgbClr val="151B25"/>
                </a:solidFill>
                <a:latin typeface="Gotham Book" panose="02000604040000020004" pitchFamily="2" charset="-128"/>
                <a:ea typeface="Gotham Book" panose="02000604040000020004" pitchFamily="2" charset="-128"/>
              </a:rPr>
            </a:br>
            <a:r>
              <a:rPr lang="en-US" i="1" dirty="0" err="1">
                <a:solidFill>
                  <a:srgbClr val="151B25"/>
                </a:solidFill>
                <a:latin typeface="Gotham Book" panose="02000604040000020004" pitchFamily="2" charset="-128"/>
                <a:ea typeface="Gotham Book" panose="02000604040000020004" pitchFamily="2" charset="-128"/>
              </a:rPr>
              <a:t>structureel</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beneden</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hun</a:t>
            </a:r>
            <a:r>
              <a:rPr lang="en-US" i="1" dirty="0">
                <a:solidFill>
                  <a:srgbClr val="151B25"/>
                </a:solidFill>
                <a:latin typeface="Gotham Book" panose="02000604040000020004" pitchFamily="2" charset="-128"/>
                <a:ea typeface="Gotham Book" panose="02000604040000020004" pitchFamily="2" charset="-128"/>
              </a:rPr>
              <a:t> </a:t>
            </a:r>
            <a:br>
              <a:rPr lang="en-US" i="1" dirty="0">
                <a:solidFill>
                  <a:srgbClr val="151B25"/>
                </a:solidFill>
                <a:latin typeface="Gotham Book" panose="02000604040000020004" pitchFamily="2" charset="-128"/>
                <a:ea typeface="Gotham Book" panose="02000604040000020004" pitchFamily="2" charset="-128"/>
              </a:rPr>
            </a:br>
            <a:r>
              <a:rPr lang="en-US" i="1" dirty="0" err="1">
                <a:solidFill>
                  <a:srgbClr val="151B25"/>
                </a:solidFill>
                <a:latin typeface="Gotham Book" panose="02000604040000020004" pitchFamily="2" charset="-128"/>
                <a:ea typeface="Gotham Book" panose="02000604040000020004" pitchFamily="2" charset="-128"/>
              </a:rPr>
              <a:t>potentiële</a:t>
            </a:r>
            <a:r>
              <a:rPr lang="en-US" i="1" dirty="0">
                <a:solidFill>
                  <a:srgbClr val="151B25"/>
                </a:solidFill>
                <a:latin typeface="Gotham Book" panose="02000604040000020004" pitchFamily="2" charset="-128"/>
                <a:ea typeface="Gotham Book" panose="02000604040000020004" pitchFamily="2" charset="-128"/>
              </a:rPr>
              <a:t> </a:t>
            </a:r>
            <a:r>
              <a:rPr lang="en-US" i="1" dirty="0" err="1">
                <a:solidFill>
                  <a:srgbClr val="151B25"/>
                </a:solidFill>
                <a:latin typeface="Gotham Book" panose="02000604040000020004" pitchFamily="2" charset="-128"/>
                <a:ea typeface="Gotham Book" panose="02000604040000020004" pitchFamily="2" charset="-128"/>
              </a:rPr>
              <a:t>mogelijkheden</a:t>
            </a:r>
            <a:r>
              <a:rPr lang="en-US" i="1" dirty="0">
                <a:solidFill>
                  <a:srgbClr val="151B25"/>
                </a:solidFill>
                <a:latin typeface="Gotham Book" panose="02000604040000020004" pitchFamily="2" charset="-128"/>
                <a:ea typeface="Gotham Book" panose="02000604040000020004" pitchFamily="2" charset="-128"/>
              </a:rPr>
              <a:t>.” </a:t>
            </a:r>
            <a:br>
              <a:rPr lang="en-US" dirty="0">
                <a:solidFill>
                  <a:srgbClr val="151B25"/>
                </a:solidFill>
                <a:latin typeface="Gotham Book" panose="02000604040000020004" pitchFamily="2" charset="-128"/>
                <a:ea typeface="Gotham Book" panose="02000604040000020004" pitchFamily="2" charset="-128"/>
              </a:rPr>
            </a:br>
            <a:br>
              <a:rPr lang="en-US" dirty="0">
                <a:solidFill>
                  <a:srgbClr val="151B25"/>
                </a:solidFill>
                <a:latin typeface="Gotham Book" panose="02000604040000020004" pitchFamily="2" charset="-128"/>
                <a:ea typeface="Gotham Book" panose="02000604040000020004" pitchFamily="2" charset="-128"/>
              </a:rPr>
            </a:br>
            <a:r>
              <a:rPr lang="en-US" dirty="0">
                <a:solidFill>
                  <a:srgbClr val="151B25"/>
                </a:solidFill>
                <a:latin typeface="Gotham Book" panose="02000604040000020004" pitchFamily="2" charset="-128"/>
                <a:ea typeface="Gotham Book" panose="02000604040000020004" pitchFamily="2" charset="-128"/>
              </a:rPr>
              <a:t>(Rapport </a:t>
            </a:r>
            <a:r>
              <a:rPr lang="en-US" dirty="0" err="1">
                <a:solidFill>
                  <a:srgbClr val="151B25"/>
                </a:solidFill>
                <a:latin typeface="Gotham Book" panose="02000604040000020004" pitchFamily="2" charset="-128"/>
                <a:ea typeface="Gotham Book" panose="02000604040000020004" pitchFamily="2" charset="-128"/>
              </a:rPr>
              <a:t>Meijerink</a:t>
            </a:r>
            <a:r>
              <a:rPr lang="en-US" dirty="0">
                <a:solidFill>
                  <a:srgbClr val="151B25"/>
                </a:solidFill>
                <a:latin typeface="Gotham Book" panose="02000604040000020004" pitchFamily="2" charset="-128"/>
                <a:ea typeface="Gotham Book" panose="02000604040000020004" pitchFamily="2" charset="-128"/>
              </a:rPr>
              <a:t>, 2008, pag.24)</a:t>
            </a:r>
            <a:endParaRPr lang="en-US" dirty="0"/>
          </a:p>
        </p:txBody>
      </p:sp>
      <p:pic>
        <p:nvPicPr>
          <p:cNvPr id="7" name="Afbeelding 6"/>
          <p:cNvPicPr>
            <a:picLocks noChangeAspect="1"/>
          </p:cNvPicPr>
          <p:nvPr/>
        </p:nvPicPr>
        <p:blipFill rotWithShape="1">
          <a:blip r:embed="rId2" cstate="email">
            <a:extLst>
              <a:ext uri="{28A0092B-C50C-407E-A947-70E740481C1C}">
                <a14:useLocalDpi xmlns:a14="http://schemas.microsoft.com/office/drawing/2010/main"/>
              </a:ext>
            </a:extLst>
          </a:blip>
          <a:srcRect l="8642" r="18616"/>
          <a:stretch/>
        </p:blipFill>
        <p:spPr>
          <a:xfrm>
            <a:off x="801480" y="908050"/>
            <a:ext cx="4450178" cy="5041900"/>
          </a:xfrm>
          <a:prstGeom prst="rect">
            <a:avLst/>
          </a:prstGeom>
          <a:noFill/>
        </p:spPr>
      </p:pic>
      <p:pic>
        <p:nvPicPr>
          <p:cNvPr id="2" name="Afbeelding 1">
            <a:extLst>
              <a:ext uri="{FF2B5EF4-FFF2-40B4-BE49-F238E27FC236}">
                <a16:creationId xmlns:a16="http://schemas.microsoft.com/office/drawing/2014/main" id="{6B477BA6-8709-4E02-90C4-BD8117F68547}"/>
              </a:ext>
            </a:extLst>
          </p:cNvPr>
          <p:cNvPicPr>
            <a:picLocks noChangeAspect="1"/>
          </p:cNvPicPr>
          <p:nvPr/>
        </p:nvPicPr>
        <p:blipFill>
          <a:blip r:embed="rId3"/>
          <a:stretch>
            <a:fillRect/>
          </a:stretch>
        </p:blipFill>
        <p:spPr>
          <a:xfrm>
            <a:off x="4962718" y="6111861"/>
            <a:ext cx="577880" cy="552478"/>
          </a:xfrm>
          <a:prstGeom prst="rect">
            <a:avLst/>
          </a:prstGeom>
        </p:spPr>
      </p:pic>
    </p:spTree>
    <p:extLst>
      <p:ext uri="{BB962C8B-B14F-4D97-AF65-F5344CB8AC3E}">
        <p14:creationId xmlns:p14="http://schemas.microsoft.com/office/powerpoint/2010/main" val="2685718616"/>
      </p:ext>
    </p:extLst>
  </p:cSld>
  <p:clrMapOvr>
    <a:masterClrMapping/>
  </p:clrMapOvr>
</p:sld>
</file>

<file path=ppt/theme/theme1.xml><?xml version="1.0" encoding="utf-8"?>
<a:theme xmlns:a="http://schemas.openxmlformats.org/drawingml/2006/main" name="SLO_Thema_powerpoint">
  <a:themeElements>
    <a:clrScheme name="Custom 1">
      <a:dk1>
        <a:srgbClr val="000FA0"/>
      </a:dk1>
      <a:lt1>
        <a:srgbClr val="FEFFFF"/>
      </a:lt1>
      <a:dk2>
        <a:srgbClr val="000000"/>
      </a:dk2>
      <a:lt2>
        <a:srgbClr val="00BED7"/>
      </a:lt2>
      <a:accent1>
        <a:srgbClr val="000FA0"/>
      </a:accent1>
      <a:accent2>
        <a:srgbClr val="00BED7"/>
      </a:accent2>
      <a:accent3>
        <a:srgbClr val="FF6A00"/>
      </a:accent3>
      <a:accent4>
        <a:srgbClr val="0049B2"/>
      </a:accent4>
      <a:accent5>
        <a:srgbClr val="0083C5"/>
      </a:accent5>
      <a:accent6>
        <a:srgbClr val="803C50"/>
      </a:accent6>
      <a:hlink>
        <a:srgbClr val="FF6A00"/>
      </a:hlink>
      <a:folHlink>
        <a:srgbClr val="C0C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O_Thema_powerpoint" id="{B1808035-8C8C-FF46-ACA7-808A6F1E4BA7}" vid="{8031B9B3-119D-4748-8221-FD48ABEB4AE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1373</Words>
  <Application>Microsoft Office PowerPoint</Application>
  <PresentationFormat>Breedbeeld</PresentationFormat>
  <Paragraphs>225</Paragraphs>
  <Slides>53</Slides>
  <Notes>19</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53</vt:i4>
      </vt:variant>
    </vt:vector>
  </HeadingPairs>
  <TitlesOfParts>
    <vt:vector size="64" baseType="lpstr">
      <vt:lpstr>Arial</vt:lpstr>
      <vt:lpstr>Calibri</vt:lpstr>
      <vt:lpstr>Calibri Light</vt:lpstr>
      <vt:lpstr>Gotham Book</vt:lpstr>
      <vt:lpstr>Periodico Display ExtraLight</vt:lpstr>
      <vt:lpstr>Periodico Display SemiBold</vt:lpstr>
      <vt:lpstr>Roboto</vt:lpstr>
      <vt:lpstr>Roboto Black</vt:lpstr>
      <vt:lpstr>Roboto Medium</vt:lpstr>
      <vt:lpstr>Verdana</vt:lpstr>
      <vt:lpstr>SLO_Thema_powerpoint</vt:lpstr>
      <vt:lpstr>Passend aanbod voor  sterke rekenaars</vt:lpstr>
      <vt:lpstr>PowerPoint-presentatie</vt:lpstr>
      <vt:lpstr>Leerdoelen </vt:lpstr>
      <vt:lpstr>Actualiteit </vt:lpstr>
      <vt:lpstr>Actualiteit (1) Inspectie van het Onderwijs  </vt:lpstr>
      <vt:lpstr>Actualiteit (1) </vt:lpstr>
      <vt:lpstr>Actualiteit (1)</vt:lpstr>
      <vt:lpstr>Actualiteit (2)  Curriculum.nu</vt:lpstr>
      <vt:lpstr>Actualiteit (2)</vt:lpstr>
      <vt:lpstr>PowerPoint-presentatie</vt:lpstr>
      <vt:lpstr>Welke leerlingen vallen onder ‘subgroep blauw’?   3 typen sterke rekenaars </vt:lpstr>
      <vt:lpstr>PowerPoint-presentatie</vt:lpstr>
      <vt:lpstr>PowerPoint-presentatie</vt:lpstr>
      <vt:lpstr>PowerPoint-presentatie</vt:lpstr>
      <vt:lpstr>Typen sterke rekenaars </vt:lpstr>
      <vt:lpstr>Drie typen sterke rekenaars  maken een opgave: </vt:lpstr>
      <vt:lpstr>PowerPoint-presentatie</vt:lpstr>
      <vt:lpstr>Signaleren </vt:lpstr>
      <vt:lpstr>PowerPoint-presentatie</vt:lpstr>
      <vt:lpstr>Signalering sterke rekenaars </vt:lpstr>
      <vt:lpstr>Stimuleren rekentalent </vt:lpstr>
      <vt:lpstr>Onderwijsbehoeften </vt:lpstr>
      <vt:lpstr>PowerPoint-presentatie</vt:lpstr>
      <vt:lpstr>PowerPoint-presentatie</vt:lpstr>
      <vt:lpstr>PowerPoint-presentatie</vt:lpstr>
      <vt:lpstr>PowerPoint-presentatie</vt:lpstr>
      <vt:lpstr>PowerPoint-presentatie</vt:lpstr>
      <vt:lpstr>PowerPoint-presentatie</vt:lpstr>
      <vt:lpstr>PowerPoint-presentatie</vt:lpstr>
      <vt:lpstr>Onderwijsaanpassingen </vt:lpstr>
      <vt:lpstr>Rekenles volgens de handleiding... </vt:lpstr>
      <vt:lpstr>PowerPoint-presentatie</vt:lpstr>
      <vt:lpstr>PowerPoint-presentatie</vt:lpstr>
      <vt:lpstr>PowerPoint-presentatie</vt:lpstr>
      <vt:lpstr>Pluslesdoelen </vt:lpstr>
      <vt:lpstr>Pluslesdoelen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Invulling instructiemoment </vt:lpstr>
      <vt:lpstr>Dressed-up-problems</vt:lpstr>
      <vt:lpstr>Taal van de methode begrijpen</vt:lpstr>
      <vt:lpstr>Uitdaging: Verrijken  </vt:lpstr>
      <vt:lpstr>Uitdaging: Maken of creëren:  </vt:lpstr>
      <vt:lpstr>PowerPoint-presentatie</vt:lpstr>
      <vt:lpstr>Uitdaging: Complexe domeinoverstijgende opdrachten  </vt:lpstr>
      <vt:lpstr>Leerdoelen </vt:lpstr>
      <vt:lpstr>Suzanne Sjoers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Sterke rekenaars</dc:title>
  <dc:creator>Suzanne Sjoers</dc:creator>
  <cp:lastModifiedBy>Suzanne Sjoers</cp:lastModifiedBy>
  <cp:revision>3</cp:revision>
  <cp:lastPrinted>2021-03-03T08:48:32Z</cp:lastPrinted>
  <dcterms:created xsi:type="dcterms:W3CDTF">2021-02-22T14:55:43Z</dcterms:created>
  <dcterms:modified xsi:type="dcterms:W3CDTF">2021-03-04T12:49:51Z</dcterms:modified>
</cp:coreProperties>
</file>